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Lst>
  <p:notesMasterIdLst>
    <p:notesMasterId r:id="rId9"/>
  </p:notesMasterIdLst>
  <p:sldIdLst>
    <p:sldId id="281" r:id="rId3"/>
    <p:sldId id="2147474133" r:id="rId4"/>
    <p:sldId id="2147474142" r:id="rId5"/>
    <p:sldId id="2147474141" r:id="rId6"/>
    <p:sldId id="2147474143" r:id="rId7"/>
    <p:sldId id="2147474144"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4660"/>
  </p:normalViewPr>
  <p:slideViewPr>
    <p:cSldViewPr snapToGrid="0">
      <p:cViewPr varScale="1">
        <p:scale>
          <a:sx n="90" d="100"/>
          <a:sy n="90" d="100"/>
        </p:scale>
        <p:origin x="87"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anne van Stratum" userId="13753cef-624a-45d0-84ca-a5ca66f15587" providerId="ADAL" clId="{08296509-789C-4795-B46B-8BE04B9E3169}"/>
    <pc:docChg chg="modSld">
      <pc:chgData name="Lianne van Stratum" userId="13753cef-624a-45d0-84ca-a5ca66f15587" providerId="ADAL" clId="{08296509-789C-4795-B46B-8BE04B9E3169}" dt="2025-12-02T11:58:09.324" v="34" actId="20577"/>
      <pc:docMkLst>
        <pc:docMk/>
      </pc:docMkLst>
      <pc:sldChg chg="modSp mod">
        <pc:chgData name="Lianne van Stratum" userId="13753cef-624a-45d0-84ca-a5ca66f15587" providerId="ADAL" clId="{08296509-789C-4795-B46B-8BE04B9E3169}" dt="2025-12-02T11:57:46.326" v="19" actId="20577"/>
        <pc:sldMkLst>
          <pc:docMk/>
          <pc:sldMk cId="2586451025" sldId="281"/>
        </pc:sldMkLst>
        <pc:spChg chg="mod">
          <ac:chgData name="Lianne van Stratum" userId="13753cef-624a-45d0-84ca-a5ca66f15587" providerId="ADAL" clId="{08296509-789C-4795-B46B-8BE04B9E3169}" dt="2025-12-02T11:57:46.326" v="19" actId="20577"/>
          <ac:spMkLst>
            <pc:docMk/>
            <pc:sldMk cId="2586451025" sldId="281"/>
            <ac:spMk id="2" creationId="{EAA912E2-FE0C-004E-B973-B6BDCE1DBF37}"/>
          </ac:spMkLst>
        </pc:spChg>
      </pc:sldChg>
      <pc:sldChg chg="modSp mod">
        <pc:chgData name="Lianne van Stratum" userId="13753cef-624a-45d0-84ca-a5ca66f15587" providerId="ADAL" clId="{08296509-789C-4795-B46B-8BE04B9E3169}" dt="2025-12-02T11:57:55.411" v="24" actId="20577"/>
        <pc:sldMkLst>
          <pc:docMk/>
          <pc:sldMk cId="1165652920" sldId="2147474133"/>
        </pc:sldMkLst>
        <pc:spChg chg="mod">
          <ac:chgData name="Lianne van Stratum" userId="13753cef-624a-45d0-84ca-a5ca66f15587" providerId="ADAL" clId="{08296509-789C-4795-B46B-8BE04B9E3169}" dt="2025-12-02T11:57:55.411" v="24" actId="20577"/>
          <ac:spMkLst>
            <pc:docMk/>
            <pc:sldMk cId="1165652920" sldId="2147474133"/>
            <ac:spMk id="2" creationId="{1C797FCC-1D4E-CC4B-8117-796ACD7B2219}"/>
          </ac:spMkLst>
        </pc:spChg>
      </pc:sldChg>
      <pc:sldChg chg="modSp mod">
        <pc:chgData name="Lianne van Stratum" userId="13753cef-624a-45d0-84ca-a5ca66f15587" providerId="ADAL" clId="{08296509-789C-4795-B46B-8BE04B9E3169}" dt="2025-12-02T11:58:02.485" v="28" actId="20577"/>
        <pc:sldMkLst>
          <pc:docMk/>
          <pc:sldMk cId="2983410262" sldId="2147474141"/>
        </pc:sldMkLst>
        <pc:spChg chg="mod">
          <ac:chgData name="Lianne van Stratum" userId="13753cef-624a-45d0-84ca-a5ca66f15587" providerId="ADAL" clId="{08296509-789C-4795-B46B-8BE04B9E3169}" dt="2025-12-02T11:58:02.485" v="28" actId="20577"/>
          <ac:spMkLst>
            <pc:docMk/>
            <pc:sldMk cId="2983410262" sldId="2147474141"/>
            <ac:spMk id="2" creationId="{F7A0118F-DBEB-D7C5-B468-EA126CFC9A1D}"/>
          </ac:spMkLst>
        </pc:spChg>
      </pc:sldChg>
      <pc:sldChg chg="modSp mod">
        <pc:chgData name="Lianne van Stratum" userId="13753cef-624a-45d0-84ca-a5ca66f15587" providerId="ADAL" clId="{08296509-789C-4795-B46B-8BE04B9E3169}" dt="2025-12-02T11:57:59.180" v="26" actId="20577"/>
        <pc:sldMkLst>
          <pc:docMk/>
          <pc:sldMk cId="1873728593" sldId="2147474142"/>
        </pc:sldMkLst>
        <pc:spChg chg="mod">
          <ac:chgData name="Lianne van Stratum" userId="13753cef-624a-45d0-84ca-a5ca66f15587" providerId="ADAL" clId="{08296509-789C-4795-B46B-8BE04B9E3169}" dt="2025-12-02T11:57:59.180" v="26" actId="20577"/>
          <ac:spMkLst>
            <pc:docMk/>
            <pc:sldMk cId="1873728593" sldId="2147474142"/>
            <ac:spMk id="2" creationId="{9D652B78-21CA-2097-2815-64959608FAD2}"/>
          </ac:spMkLst>
        </pc:spChg>
      </pc:sldChg>
      <pc:sldChg chg="modSp mod">
        <pc:chgData name="Lianne van Stratum" userId="13753cef-624a-45d0-84ca-a5ca66f15587" providerId="ADAL" clId="{08296509-789C-4795-B46B-8BE04B9E3169}" dt="2025-12-02T11:58:05.745" v="30" actId="20577"/>
        <pc:sldMkLst>
          <pc:docMk/>
          <pc:sldMk cId="3780958694" sldId="2147474143"/>
        </pc:sldMkLst>
        <pc:spChg chg="mod">
          <ac:chgData name="Lianne van Stratum" userId="13753cef-624a-45d0-84ca-a5ca66f15587" providerId="ADAL" clId="{08296509-789C-4795-B46B-8BE04B9E3169}" dt="2025-12-02T11:58:05.745" v="30" actId="20577"/>
          <ac:spMkLst>
            <pc:docMk/>
            <pc:sldMk cId="3780958694" sldId="2147474143"/>
            <ac:spMk id="2" creationId="{2AD0C392-EFE6-A579-509B-A97EBE6646D9}"/>
          </ac:spMkLst>
        </pc:spChg>
      </pc:sldChg>
      <pc:sldChg chg="modSp mod">
        <pc:chgData name="Lianne van Stratum" userId="13753cef-624a-45d0-84ca-a5ca66f15587" providerId="ADAL" clId="{08296509-789C-4795-B46B-8BE04B9E3169}" dt="2025-12-02T11:58:09.324" v="34" actId="20577"/>
        <pc:sldMkLst>
          <pc:docMk/>
          <pc:sldMk cId="3470586647" sldId="2147474144"/>
        </pc:sldMkLst>
        <pc:spChg chg="mod">
          <ac:chgData name="Lianne van Stratum" userId="13753cef-624a-45d0-84ca-a5ca66f15587" providerId="ADAL" clId="{08296509-789C-4795-B46B-8BE04B9E3169}" dt="2025-12-02T11:58:09.324" v="34" actId="20577"/>
          <ac:spMkLst>
            <pc:docMk/>
            <pc:sldMk cId="3470586647" sldId="2147474144"/>
            <ac:spMk id="2" creationId="{42A2341E-1F9A-847F-7C80-98D40E289BE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EB964E-497E-45C7-9849-FB8C086BFE5F}" type="datetimeFigureOut">
              <a:rPr lang="nl-NL" smtClean="0"/>
              <a:t>2-12-2025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F774D1-77E3-4C10-B61C-60CAAD66E98D}" type="slidenum">
              <a:rPr lang="nl-NL" smtClean="0"/>
              <a:t>‹nr.›</a:t>
            </a:fld>
            <a:endParaRPr lang="nl-NL"/>
          </a:p>
        </p:txBody>
      </p:sp>
    </p:spTree>
    <p:extLst>
      <p:ext uri="{BB962C8B-B14F-4D97-AF65-F5344CB8AC3E}">
        <p14:creationId xmlns:p14="http://schemas.microsoft.com/office/powerpoint/2010/main" val="2238522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Berekend met inkomen van 25.000 voor toeslagjaar 2025</a:t>
            </a:r>
          </a:p>
        </p:txBody>
      </p:sp>
      <p:sp>
        <p:nvSpPr>
          <p:cNvPr id="4" name="Tijdelijke aanduiding voor dianummer 3"/>
          <p:cNvSpPr>
            <a:spLocks noGrp="1"/>
          </p:cNvSpPr>
          <p:nvPr>
            <p:ph type="sldNum" sz="quarter" idx="5"/>
          </p:nvPr>
        </p:nvSpPr>
        <p:spPr/>
        <p:txBody>
          <a:bodyPr/>
          <a:lstStyle/>
          <a:p>
            <a:pPr marL="0" marR="0" lvl="0" indent="0" algn="r" defTabSz="1828709" rtl="0" eaLnBrk="1" fontAlgn="auto" latinLnBrk="0" hangingPunct="1">
              <a:lnSpc>
                <a:spcPct val="100000"/>
              </a:lnSpc>
              <a:spcBef>
                <a:spcPts val="0"/>
              </a:spcBef>
              <a:spcAft>
                <a:spcPts val="0"/>
              </a:spcAft>
              <a:buClrTx/>
              <a:buSzTx/>
              <a:buFontTx/>
              <a:buNone/>
              <a:tabLst/>
              <a:defRPr/>
            </a:pPr>
            <a:fld id="{15448187-B639-FE43-A7AC-4D20E66FD184}" type="slidenum">
              <a:rPr kumimoji="0" lang="en-L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828709" rtl="0" eaLnBrk="1" fontAlgn="auto" latinLnBrk="0" hangingPunct="1">
                <a:lnSpc>
                  <a:spcPct val="100000"/>
                </a:lnSpc>
                <a:spcBef>
                  <a:spcPts val="0"/>
                </a:spcBef>
                <a:spcAft>
                  <a:spcPts val="0"/>
                </a:spcAft>
                <a:buClrTx/>
                <a:buSzTx/>
                <a:buFontTx/>
                <a:buNone/>
                <a:tabLst/>
                <a:defRPr/>
              </a:pPr>
              <a:t>4</a:t>
            </a:fld>
            <a:endParaRPr kumimoji="0" lang="en-L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82590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go">
    <p:bg>
      <p:bgPr>
        <a:solidFill>
          <a:srgbClr val="FCEF99"/>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14F44DD-FC89-FB4A-8D91-F489793273A5}"/>
              </a:ext>
            </a:extLst>
          </p:cNvPr>
          <p:cNvPicPr>
            <a:picLocks noChangeAspect="1"/>
          </p:cNvPicPr>
          <p:nvPr userDrawn="1"/>
        </p:nvPicPr>
        <p:blipFill>
          <a:blip r:embed="rId2"/>
          <a:stretch>
            <a:fillRect/>
          </a:stretch>
        </p:blipFill>
        <p:spPr>
          <a:xfrm>
            <a:off x="4035684" y="1971197"/>
            <a:ext cx="4120632" cy="2915607"/>
          </a:xfrm>
          <a:prstGeom prst="rect">
            <a:avLst/>
          </a:prstGeom>
        </p:spPr>
      </p:pic>
      <p:sp>
        <p:nvSpPr>
          <p:cNvPr id="11" name="Rectangle 10">
            <a:extLst>
              <a:ext uri="{FF2B5EF4-FFF2-40B4-BE49-F238E27FC236}">
                <a16:creationId xmlns:a16="http://schemas.microsoft.com/office/drawing/2014/main" id="{38937B0E-5078-D847-B560-0C22F29FAC73}"/>
              </a:ext>
            </a:extLst>
          </p:cNvPr>
          <p:cNvSpPr/>
          <p:nvPr userDrawn="1"/>
        </p:nvSpPr>
        <p:spPr>
          <a:xfrm>
            <a:off x="391886" y="6092042"/>
            <a:ext cx="11614067" cy="617516"/>
          </a:xfrm>
          <a:prstGeom prst="rect">
            <a:avLst/>
          </a:prstGeom>
          <a:solidFill>
            <a:srgbClr val="FCE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sz="3600"/>
          </a:p>
        </p:txBody>
      </p:sp>
    </p:spTree>
    <p:extLst>
      <p:ext uri="{BB962C8B-B14F-4D97-AF65-F5344CB8AC3E}">
        <p14:creationId xmlns:p14="http://schemas.microsoft.com/office/powerpoint/2010/main" val="1191527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ekst + Foto">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8"/>
            <a:ext cx="7391076" cy="708973"/>
          </a:xfrm>
          <a:prstGeom prst="rect">
            <a:avLst/>
          </a:prstGeom>
          <a:solidFill>
            <a:schemeClr val="bg1"/>
          </a:solidFill>
        </p:spPr>
        <p:txBody>
          <a:bodyPr/>
          <a:lstStyle>
            <a:lvl1pPr>
              <a:defRPr sz="4000" b="1">
                <a:solidFill>
                  <a:srgbClr val="21676D"/>
                </a:solidFill>
                <a:latin typeface="Arial" panose="020B0604020202020204" pitchFamily="34" charset="0"/>
                <a:cs typeface="Arial" panose="020B0604020202020204" pitchFamily="34" charset="0"/>
              </a:defRPr>
            </a:lvl1pPr>
          </a:lstStyle>
          <a:p>
            <a:r>
              <a:rPr lang="en-GB" err="1"/>
              <a:t>Dit</a:t>
            </a:r>
            <a:r>
              <a:rPr lang="en-GB"/>
              <a:t> is </a:t>
            </a:r>
            <a:r>
              <a:rPr lang="en-GB" err="1"/>
              <a:t>een</a:t>
            </a:r>
            <a:r>
              <a:rPr lang="en-GB"/>
              <a:t> 80pt header</a:t>
            </a:r>
            <a:endParaRPr lang="en-LT"/>
          </a:p>
        </p:txBody>
      </p:sp>
      <p:sp>
        <p:nvSpPr>
          <p:cNvPr id="4" name="Picture Placeholder 3">
            <a:extLst>
              <a:ext uri="{FF2B5EF4-FFF2-40B4-BE49-F238E27FC236}">
                <a16:creationId xmlns:a16="http://schemas.microsoft.com/office/drawing/2014/main" id="{A483C7A7-BFDC-3F48-A944-2F83616D6C45}"/>
              </a:ext>
            </a:extLst>
          </p:cNvPr>
          <p:cNvSpPr>
            <a:spLocks noGrp="1"/>
          </p:cNvSpPr>
          <p:nvPr>
            <p:ph type="pic" sz="quarter" idx="10" hasCustomPrompt="1"/>
          </p:nvPr>
        </p:nvSpPr>
        <p:spPr>
          <a:xfrm>
            <a:off x="8377211" y="1260475"/>
            <a:ext cx="3184511" cy="4009925"/>
          </a:xfrm>
          <a:prstGeom prst="rect">
            <a:avLst/>
          </a:prstGeom>
        </p:spPr>
        <p:txBody>
          <a:bodyPr/>
          <a:lstStyle>
            <a:lvl1pPr marL="0" indent="0">
              <a:buNone/>
              <a:defRPr/>
            </a:lvl1pPr>
          </a:lstStyle>
          <a:p>
            <a:r>
              <a:rPr lang="nl-NL"/>
              <a:t>Plaats afbeelding hier</a:t>
            </a:r>
            <a:endParaRPr lang="en-LT"/>
          </a:p>
        </p:txBody>
      </p:sp>
      <p:sp>
        <p:nvSpPr>
          <p:cNvPr id="5" name="Content Placeholder 5">
            <a:extLst>
              <a:ext uri="{FF2B5EF4-FFF2-40B4-BE49-F238E27FC236}">
                <a16:creationId xmlns:a16="http://schemas.microsoft.com/office/drawing/2014/main" id="{D963EA34-9024-49E2-8CF9-A08D650C430E}"/>
              </a:ext>
            </a:extLst>
          </p:cNvPr>
          <p:cNvSpPr>
            <a:spLocks noGrp="1"/>
          </p:cNvSpPr>
          <p:nvPr>
            <p:ph sz="quarter" idx="11" hasCustomPrompt="1"/>
          </p:nvPr>
        </p:nvSpPr>
        <p:spPr>
          <a:xfrm>
            <a:off x="658856" y="1969200"/>
            <a:ext cx="7390795" cy="3212306"/>
          </a:xfrm>
          <a:prstGeom prst="rect">
            <a:avLst/>
          </a:prstGeom>
        </p:spPr>
        <p:txBody>
          <a:bodyPr/>
          <a:lstStyle>
            <a:lvl1pPr marL="0" indent="0">
              <a:lnSpc>
                <a:spcPts val="3500"/>
              </a:lnSpc>
              <a:buNone/>
              <a:defRPr sz="2400">
                <a:solidFill>
                  <a:srgbClr val="21676D"/>
                </a:solidFill>
                <a:latin typeface="Arial" panose="020B0604020202020204" pitchFamily="34" charset="0"/>
                <a:cs typeface="Arial" panose="020B0604020202020204" pitchFamily="34" charset="0"/>
              </a:defRPr>
            </a:lvl1pPr>
          </a:lstStyle>
          <a:p>
            <a:pPr lvl="0"/>
            <a:r>
              <a:rPr lang="nl-NL"/>
              <a:t>Dit is een 50 pt toelichting van 30 tot maximaal 50 woorden. Houd deze tekst kort maar krachtig, vaak zijn grote teksten in presentaties minder of helemaal niet goed leesbaar. Het is belangrijk om een bondig en krachtig punt te maken. </a:t>
            </a:r>
          </a:p>
        </p:txBody>
      </p:sp>
    </p:spTree>
    <p:extLst>
      <p:ext uri="{BB962C8B-B14F-4D97-AF65-F5344CB8AC3E}">
        <p14:creationId xmlns:p14="http://schemas.microsoft.com/office/powerpoint/2010/main" val="3250715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8"/>
            <a:ext cx="8315073" cy="708973"/>
          </a:xfrm>
          <a:prstGeom prst="rect">
            <a:avLst/>
          </a:prstGeom>
          <a:solidFill>
            <a:schemeClr val="bg1"/>
          </a:solidFill>
        </p:spPr>
        <p:txBody>
          <a:bodyPr/>
          <a:lstStyle>
            <a:lvl1pPr>
              <a:defRPr sz="4000" b="1">
                <a:solidFill>
                  <a:srgbClr val="21676D"/>
                </a:solidFill>
                <a:latin typeface="Arial" panose="020B0604020202020204" pitchFamily="34" charset="0"/>
                <a:cs typeface="Arial" panose="020B0604020202020204" pitchFamily="34" charset="0"/>
              </a:defRPr>
            </a:lvl1pPr>
          </a:lstStyle>
          <a:p>
            <a:r>
              <a:rPr lang="nl-NL"/>
              <a:t>Dit is een 80pt header</a:t>
            </a:r>
            <a:endParaRPr lang="en-LT"/>
          </a:p>
        </p:txBody>
      </p:sp>
      <p:sp>
        <p:nvSpPr>
          <p:cNvPr id="6" name="Content Placeholder 5">
            <a:extLst>
              <a:ext uri="{FF2B5EF4-FFF2-40B4-BE49-F238E27FC236}">
                <a16:creationId xmlns:a16="http://schemas.microsoft.com/office/drawing/2014/main" id="{8725C896-1E57-455F-8939-EB7BEB89C440}"/>
              </a:ext>
            </a:extLst>
          </p:cNvPr>
          <p:cNvSpPr>
            <a:spLocks noGrp="1"/>
          </p:cNvSpPr>
          <p:nvPr>
            <p:ph sz="quarter" idx="10" hasCustomPrompt="1"/>
          </p:nvPr>
        </p:nvSpPr>
        <p:spPr>
          <a:xfrm>
            <a:off x="658855" y="1969200"/>
            <a:ext cx="8315073" cy="3212306"/>
          </a:xfrm>
          <a:prstGeom prst="rect">
            <a:avLst/>
          </a:prstGeom>
        </p:spPr>
        <p:txBody>
          <a:bodyPr/>
          <a:lstStyle>
            <a:lvl1pPr marL="0" indent="0">
              <a:lnSpc>
                <a:spcPts val="3500"/>
              </a:lnSpc>
              <a:buNone/>
              <a:defRPr sz="2400">
                <a:solidFill>
                  <a:srgbClr val="21676D"/>
                </a:solidFill>
                <a:latin typeface="Arial" panose="020B0604020202020204" pitchFamily="34" charset="0"/>
                <a:cs typeface="Arial" panose="020B0604020202020204" pitchFamily="34" charset="0"/>
              </a:defRPr>
            </a:lvl1pPr>
          </a:lstStyle>
          <a:p>
            <a:pPr lvl="0"/>
            <a:r>
              <a:rPr lang="nl-NL"/>
              <a:t>Dit is een 50 pt toelichting van 30 tot maximaal 50 woorden. Houd deze tekst kort maar krachtig, vaak zijn grote teksten in presentaties minder of helemaal niet goed leesbaar. Het is belangrijk om een bondig en krachtig punt te maken. </a:t>
            </a:r>
          </a:p>
        </p:txBody>
      </p:sp>
    </p:spTree>
    <p:extLst>
      <p:ext uri="{BB962C8B-B14F-4D97-AF65-F5344CB8AC3E}">
        <p14:creationId xmlns:p14="http://schemas.microsoft.com/office/powerpoint/2010/main" val="9828607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 Foto">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8"/>
            <a:ext cx="7391076" cy="708973"/>
          </a:xfrm>
          <a:prstGeom prst="rect">
            <a:avLst/>
          </a:prstGeom>
          <a:solidFill>
            <a:schemeClr val="bg1"/>
          </a:solidFill>
        </p:spPr>
        <p:txBody>
          <a:bodyPr/>
          <a:lstStyle>
            <a:lvl1pPr>
              <a:defRPr sz="4000" b="1">
                <a:solidFill>
                  <a:srgbClr val="21676D"/>
                </a:solidFill>
                <a:latin typeface="Arial" panose="020B0604020202020204" pitchFamily="34" charset="0"/>
                <a:cs typeface="Arial" panose="020B0604020202020204" pitchFamily="34" charset="0"/>
              </a:defRPr>
            </a:lvl1pPr>
          </a:lstStyle>
          <a:p>
            <a:r>
              <a:rPr lang="en-GB" err="1"/>
              <a:t>Dit</a:t>
            </a:r>
            <a:r>
              <a:rPr lang="en-GB"/>
              <a:t> is </a:t>
            </a:r>
            <a:r>
              <a:rPr lang="en-GB" err="1"/>
              <a:t>een</a:t>
            </a:r>
            <a:r>
              <a:rPr lang="en-GB"/>
              <a:t> 80pt header</a:t>
            </a:r>
            <a:endParaRPr lang="en-LT"/>
          </a:p>
        </p:txBody>
      </p:sp>
      <p:sp>
        <p:nvSpPr>
          <p:cNvPr id="4" name="Picture Placeholder 3">
            <a:extLst>
              <a:ext uri="{FF2B5EF4-FFF2-40B4-BE49-F238E27FC236}">
                <a16:creationId xmlns:a16="http://schemas.microsoft.com/office/drawing/2014/main" id="{A483C7A7-BFDC-3F48-A944-2F83616D6C45}"/>
              </a:ext>
            </a:extLst>
          </p:cNvPr>
          <p:cNvSpPr>
            <a:spLocks noGrp="1"/>
          </p:cNvSpPr>
          <p:nvPr>
            <p:ph type="pic" sz="quarter" idx="10" hasCustomPrompt="1"/>
          </p:nvPr>
        </p:nvSpPr>
        <p:spPr>
          <a:xfrm>
            <a:off x="8377211" y="1260475"/>
            <a:ext cx="3184511" cy="4009925"/>
          </a:xfrm>
          <a:prstGeom prst="rect">
            <a:avLst/>
          </a:prstGeom>
        </p:spPr>
        <p:txBody>
          <a:bodyPr/>
          <a:lstStyle>
            <a:lvl1pPr marL="0" indent="0">
              <a:buNone/>
              <a:defRPr/>
            </a:lvl1pPr>
          </a:lstStyle>
          <a:p>
            <a:r>
              <a:rPr lang="nl-NL"/>
              <a:t>Plaats afbeelding hier</a:t>
            </a:r>
            <a:endParaRPr lang="en-LT"/>
          </a:p>
        </p:txBody>
      </p:sp>
      <p:sp>
        <p:nvSpPr>
          <p:cNvPr id="5" name="Content Placeholder 5">
            <a:extLst>
              <a:ext uri="{FF2B5EF4-FFF2-40B4-BE49-F238E27FC236}">
                <a16:creationId xmlns:a16="http://schemas.microsoft.com/office/drawing/2014/main" id="{D963EA34-9024-49E2-8CF9-A08D650C430E}"/>
              </a:ext>
            </a:extLst>
          </p:cNvPr>
          <p:cNvSpPr>
            <a:spLocks noGrp="1"/>
          </p:cNvSpPr>
          <p:nvPr>
            <p:ph sz="quarter" idx="11" hasCustomPrompt="1"/>
          </p:nvPr>
        </p:nvSpPr>
        <p:spPr>
          <a:xfrm>
            <a:off x="658856" y="1969200"/>
            <a:ext cx="7390795" cy="3212306"/>
          </a:xfrm>
          <a:prstGeom prst="rect">
            <a:avLst/>
          </a:prstGeom>
        </p:spPr>
        <p:txBody>
          <a:bodyPr/>
          <a:lstStyle>
            <a:lvl1pPr marL="0" indent="0">
              <a:lnSpc>
                <a:spcPts val="3500"/>
              </a:lnSpc>
              <a:buNone/>
              <a:defRPr sz="2400">
                <a:solidFill>
                  <a:srgbClr val="21676D"/>
                </a:solidFill>
                <a:latin typeface="Arial" panose="020B0604020202020204" pitchFamily="34" charset="0"/>
                <a:cs typeface="Arial" panose="020B0604020202020204" pitchFamily="34" charset="0"/>
              </a:defRPr>
            </a:lvl1pPr>
          </a:lstStyle>
          <a:p>
            <a:pPr lvl="0"/>
            <a:r>
              <a:rPr lang="nl-NL"/>
              <a:t>Dit is een 50 pt toelichting van 30 tot maximaal 50 woorden. Houd deze tekst kort maar krachtig, vaak zijn grote teksten in presentaties minder of helemaal niet goed leesbaar. Het is belangrijk om een bondig en krachtig punt te maken. </a:t>
            </a:r>
          </a:p>
        </p:txBody>
      </p:sp>
    </p:spTree>
    <p:extLst>
      <p:ext uri="{BB962C8B-B14F-4D97-AF65-F5344CB8AC3E}">
        <p14:creationId xmlns:p14="http://schemas.microsoft.com/office/powerpoint/2010/main" val="3874141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 Verticale Foto">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8"/>
            <a:ext cx="6055484" cy="708973"/>
          </a:xfrm>
          <a:prstGeom prst="rect">
            <a:avLst/>
          </a:prstGeom>
          <a:solidFill>
            <a:schemeClr val="bg1"/>
          </a:solidFill>
        </p:spPr>
        <p:txBody>
          <a:bodyPr/>
          <a:lstStyle>
            <a:lvl1pPr>
              <a:defRPr sz="4000" b="1">
                <a:solidFill>
                  <a:srgbClr val="21676D"/>
                </a:solidFill>
                <a:latin typeface="Arial" panose="020B0604020202020204" pitchFamily="34" charset="0"/>
                <a:cs typeface="Arial" panose="020B0604020202020204" pitchFamily="34" charset="0"/>
              </a:defRPr>
            </a:lvl1pPr>
          </a:lstStyle>
          <a:p>
            <a:r>
              <a:rPr lang="en-GB" err="1"/>
              <a:t>Dit</a:t>
            </a:r>
            <a:r>
              <a:rPr lang="en-GB"/>
              <a:t> is </a:t>
            </a:r>
            <a:r>
              <a:rPr lang="en-GB" err="1"/>
              <a:t>een</a:t>
            </a:r>
            <a:r>
              <a:rPr lang="en-GB"/>
              <a:t> 80pt header</a:t>
            </a:r>
            <a:endParaRPr lang="en-LT"/>
          </a:p>
        </p:txBody>
      </p:sp>
      <p:sp>
        <p:nvSpPr>
          <p:cNvPr id="4" name="Picture Placeholder 3">
            <a:extLst>
              <a:ext uri="{FF2B5EF4-FFF2-40B4-BE49-F238E27FC236}">
                <a16:creationId xmlns:a16="http://schemas.microsoft.com/office/drawing/2014/main" id="{A483C7A7-BFDC-3F48-A944-2F83616D6C45}"/>
              </a:ext>
            </a:extLst>
          </p:cNvPr>
          <p:cNvSpPr>
            <a:spLocks noGrp="1"/>
          </p:cNvSpPr>
          <p:nvPr>
            <p:ph type="pic" sz="quarter" idx="10" hasCustomPrompt="1"/>
          </p:nvPr>
        </p:nvSpPr>
        <p:spPr>
          <a:xfrm>
            <a:off x="7079668" y="1614838"/>
            <a:ext cx="4482054" cy="3362573"/>
          </a:xfrm>
          <a:prstGeom prst="rect">
            <a:avLst/>
          </a:prstGeom>
        </p:spPr>
        <p:txBody>
          <a:bodyPr/>
          <a:lstStyle>
            <a:lvl1pPr marL="0" indent="0">
              <a:buNone/>
              <a:defRPr/>
            </a:lvl1pPr>
          </a:lstStyle>
          <a:p>
            <a:r>
              <a:rPr lang="nl-NL"/>
              <a:t>Plaats afbeelding hier</a:t>
            </a:r>
            <a:endParaRPr lang="en-LT"/>
          </a:p>
        </p:txBody>
      </p:sp>
      <p:sp>
        <p:nvSpPr>
          <p:cNvPr id="5" name="Content Placeholder 5">
            <a:extLst>
              <a:ext uri="{FF2B5EF4-FFF2-40B4-BE49-F238E27FC236}">
                <a16:creationId xmlns:a16="http://schemas.microsoft.com/office/drawing/2014/main" id="{6A3BCDD1-172A-4757-85F3-8BDD6A2FCD56}"/>
              </a:ext>
            </a:extLst>
          </p:cNvPr>
          <p:cNvSpPr>
            <a:spLocks noGrp="1"/>
          </p:cNvSpPr>
          <p:nvPr>
            <p:ph sz="quarter" idx="11" hasCustomPrompt="1"/>
          </p:nvPr>
        </p:nvSpPr>
        <p:spPr>
          <a:xfrm>
            <a:off x="658856" y="1969200"/>
            <a:ext cx="5913822" cy="3212306"/>
          </a:xfrm>
          <a:prstGeom prst="rect">
            <a:avLst/>
          </a:prstGeom>
        </p:spPr>
        <p:txBody>
          <a:bodyPr/>
          <a:lstStyle>
            <a:lvl1pPr marL="0" indent="0">
              <a:lnSpc>
                <a:spcPts val="3500"/>
              </a:lnSpc>
              <a:buNone/>
              <a:defRPr sz="2400">
                <a:solidFill>
                  <a:srgbClr val="21676D"/>
                </a:solidFill>
                <a:latin typeface="Arial" panose="020B0604020202020204" pitchFamily="34" charset="0"/>
                <a:cs typeface="Arial" panose="020B0604020202020204" pitchFamily="34" charset="0"/>
              </a:defRPr>
            </a:lvl1pPr>
          </a:lstStyle>
          <a:p>
            <a:pPr lvl="0"/>
            <a:r>
              <a:rPr lang="nl-NL"/>
              <a:t>Dit is een 50 pt toelichting van 30 tot maximaal 50 woorden. Houd deze tekst kort maar krachtig, vaak zijn grote teksten in presentaties minder of helemaal niet goed leesbaar. Het is belangrijk om een bondig en krachtig punt te maken. </a:t>
            </a:r>
          </a:p>
        </p:txBody>
      </p:sp>
    </p:spTree>
    <p:extLst>
      <p:ext uri="{BB962C8B-B14F-4D97-AF65-F5344CB8AC3E}">
        <p14:creationId xmlns:p14="http://schemas.microsoft.com/office/powerpoint/2010/main" val="28449339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ullscreen video">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4A0CD43-FAA6-DA40-9A8B-BE58E98E1883}"/>
              </a:ext>
            </a:extLst>
          </p:cNvPr>
          <p:cNvSpPr/>
          <p:nvPr userDrawn="1"/>
        </p:nvSpPr>
        <p:spPr>
          <a:xfrm>
            <a:off x="0" y="6027821"/>
            <a:ext cx="12192000" cy="8301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sz="900"/>
          </a:p>
        </p:txBody>
      </p:sp>
      <p:sp>
        <p:nvSpPr>
          <p:cNvPr id="4" name="Media Placeholder 3">
            <a:extLst>
              <a:ext uri="{FF2B5EF4-FFF2-40B4-BE49-F238E27FC236}">
                <a16:creationId xmlns:a16="http://schemas.microsoft.com/office/drawing/2014/main" id="{B3A3E527-ACFE-B940-AC6F-7920C4B51567}"/>
              </a:ext>
            </a:extLst>
          </p:cNvPr>
          <p:cNvSpPr>
            <a:spLocks noGrp="1"/>
          </p:cNvSpPr>
          <p:nvPr>
            <p:ph type="media" sz="quarter" idx="10" hasCustomPrompt="1"/>
          </p:nvPr>
        </p:nvSpPr>
        <p:spPr>
          <a:xfrm>
            <a:off x="1" y="0"/>
            <a:ext cx="12192000" cy="6858000"/>
          </a:xfrm>
          <a:prstGeom prst="rect">
            <a:avLst/>
          </a:prstGeom>
          <a:noFill/>
        </p:spPr>
        <p:txBody>
          <a:bodyPr anchor="ctr"/>
          <a:lstStyle>
            <a:lvl1pPr marL="0" indent="0" algn="ctr">
              <a:buNone/>
              <a:defRPr>
                <a:solidFill>
                  <a:srgbClr val="21676D"/>
                </a:solidFill>
                <a:latin typeface="Arial" panose="020B0604020202020204" pitchFamily="34" charset="0"/>
                <a:cs typeface="Arial" panose="020B0604020202020204" pitchFamily="34" charset="0"/>
              </a:defRPr>
            </a:lvl1pPr>
          </a:lstStyle>
          <a:p>
            <a:r>
              <a:rPr lang="nl-NL"/>
              <a:t>Klik hier om een video toe te voegen</a:t>
            </a:r>
            <a:endParaRPr lang="en-LT"/>
          </a:p>
        </p:txBody>
      </p:sp>
      <p:pic>
        <p:nvPicPr>
          <p:cNvPr id="5" name="Picture 4">
            <a:extLst>
              <a:ext uri="{FF2B5EF4-FFF2-40B4-BE49-F238E27FC236}">
                <a16:creationId xmlns:a16="http://schemas.microsoft.com/office/drawing/2014/main" id="{9CE75FD9-51D1-4844-ABEE-10BD3EFAC6DF}"/>
              </a:ext>
            </a:extLst>
          </p:cNvPr>
          <p:cNvPicPr>
            <a:picLocks noChangeAspect="1"/>
          </p:cNvPicPr>
          <p:nvPr userDrawn="1"/>
        </p:nvPicPr>
        <p:blipFill>
          <a:blip r:embed="rId2"/>
          <a:stretch>
            <a:fillRect/>
          </a:stretch>
        </p:blipFill>
        <p:spPr>
          <a:xfrm>
            <a:off x="10424825" y="6083547"/>
            <a:ext cx="1155917" cy="817314"/>
          </a:xfrm>
          <a:prstGeom prst="rect">
            <a:avLst/>
          </a:prstGeom>
        </p:spPr>
      </p:pic>
      <p:sp>
        <p:nvSpPr>
          <p:cNvPr id="8" name="Text Placeholder 7">
            <a:extLst>
              <a:ext uri="{FF2B5EF4-FFF2-40B4-BE49-F238E27FC236}">
                <a16:creationId xmlns:a16="http://schemas.microsoft.com/office/drawing/2014/main" id="{3E7C91BC-FDE5-4067-88C5-D09926F0164A}"/>
              </a:ext>
            </a:extLst>
          </p:cNvPr>
          <p:cNvSpPr>
            <a:spLocks noGrp="1"/>
          </p:cNvSpPr>
          <p:nvPr>
            <p:ph type="body" sz="quarter" idx="11" hasCustomPrompt="1"/>
          </p:nvPr>
        </p:nvSpPr>
        <p:spPr>
          <a:xfrm>
            <a:off x="10424825" y="6083547"/>
            <a:ext cx="1155917" cy="817314"/>
          </a:xfrm>
          <a:prstGeom prst="rect">
            <a:avLst/>
          </a:prstGeom>
          <a:blipFill>
            <a:blip r:embed="rId2"/>
            <a:stretch>
              <a:fillRect/>
            </a:stretch>
          </a:blipFill>
        </p:spPr>
        <p:txBody>
          <a:bodyPr/>
          <a:lstStyle>
            <a:lvl1pPr marL="0" indent="0">
              <a:buNone/>
              <a:defRPr>
                <a:solidFill>
                  <a:schemeClr val="bg1"/>
                </a:solidFill>
              </a:defRPr>
            </a:lvl1pPr>
          </a:lstStyle>
          <a:p>
            <a:pPr lvl="0"/>
            <a:r>
              <a:rPr lang="en-US"/>
              <a:t> </a:t>
            </a:r>
          </a:p>
        </p:txBody>
      </p:sp>
    </p:spTree>
    <p:extLst>
      <p:ext uri="{BB962C8B-B14F-4D97-AF65-F5344CB8AC3E}">
        <p14:creationId xmlns:p14="http://schemas.microsoft.com/office/powerpoint/2010/main" val="38665052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to’s">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483C7A7-BFDC-3F48-A944-2F83616D6C45}"/>
              </a:ext>
            </a:extLst>
          </p:cNvPr>
          <p:cNvSpPr>
            <a:spLocks noGrp="1"/>
          </p:cNvSpPr>
          <p:nvPr>
            <p:ph type="pic" sz="quarter" idx="10" hasCustomPrompt="1"/>
          </p:nvPr>
        </p:nvSpPr>
        <p:spPr>
          <a:xfrm>
            <a:off x="8377211" y="1260475"/>
            <a:ext cx="3184511" cy="4337050"/>
          </a:xfrm>
          <a:prstGeom prst="rect">
            <a:avLst/>
          </a:prstGeom>
        </p:spPr>
        <p:txBody>
          <a:bodyPr anchor="ctr"/>
          <a:lstStyle>
            <a:lvl1pPr marL="0" indent="0" algn="ctr">
              <a:buNone/>
              <a:defRPr>
                <a:solidFill>
                  <a:srgbClr val="21676D"/>
                </a:solidFill>
              </a:defRPr>
            </a:lvl1pPr>
          </a:lstStyle>
          <a:p>
            <a:r>
              <a:rPr lang="nl-NL"/>
              <a:t>Plaats afbeelding hier</a:t>
            </a:r>
            <a:endParaRPr lang="en-LT"/>
          </a:p>
        </p:txBody>
      </p:sp>
      <p:sp>
        <p:nvSpPr>
          <p:cNvPr id="5" name="Picture Placeholder 3">
            <a:extLst>
              <a:ext uri="{FF2B5EF4-FFF2-40B4-BE49-F238E27FC236}">
                <a16:creationId xmlns:a16="http://schemas.microsoft.com/office/drawing/2014/main" id="{6364AD04-7829-3043-A45A-FE0DDFB55AA4}"/>
              </a:ext>
            </a:extLst>
          </p:cNvPr>
          <p:cNvSpPr>
            <a:spLocks noGrp="1"/>
          </p:cNvSpPr>
          <p:nvPr>
            <p:ph type="pic" sz="quarter" idx="11" hasCustomPrompt="1"/>
          </p:nvPr>
        </p:nvSpPr>
        <p:spPr>
          <a:xfrm>
            <a:off x="634560" y="1260475"/>
            <a:ext cx="7011803" cy="4337050"/>
          </a:xfrm>
          <a:prstGeom prst="rect">
            <a:avLst/>
          </a:prstGeom>
        </p:spPr>
        <p:txBody>
          <a:bodyPr anchor="ctr"/>
          <a:lstStyle>
            <a:lvl1pPr marL="0" indent="0" algn="ctr">
              <a:buNone/>
              <a:defRPr sz="2500">
                <a:solidFill>
                  <a:srgbClr val="21676D"/>
                </a:solidFill>
                <a:latin typeface="Arial" panose="020B0604020202020204" pitchFamily="34" charset="0"/>
                <a:cs typeface="Arial" panose="020B0604020202020204" pitchFamily="34" charset="0"/>
              </a:defRPr>
            </a:lvl1pPr>
          </a:lstStyle>
          <a:p>
            <a:r>
              <a:rPr lang="nl-NL"/>
              <a:t>Plaats afbeelding hier</a:t>
            </a:r>
            <a:endParaRPr lang="en-LT"/>
          </a:p>
        </p:txBody>
      </p:sp>
    </p:spTree>
    <p:extLst>
      <p:ext uri="{BB962C8B-B14F-4D97-AF65-F5344CB8AC3E}">
        <p14:creationId xmlns:p14="http://schemas.microsoft.com/office/powerpoint/2010/main" val="3440034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orizontale foto’s ">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483C7A7-BFDC-3F48-A944-2F83616D6C45}"/>
              </a:ext>
            </a:extLst>
          </p:cNvPr>
          <p:cNvSpPr>
            <a:spLocks noGrp="1"/>
          </p:cNvSpPr>
          <p:nvPr>
            <p:ph type="pic" sz="quarter" idx="10" hasCustomPrompt="1"/>
          </p:nvPr>
        </p:nvSpPr>
        <p:spPr>
          <a:xfrm>
            <a:off x="6540513" y="1969200"/>
            <a:ext cx="5016927" cy="3293055"/>
          </a:xfrm>
          <a:prstGeom prst="rect">
            <a:avLst/>
          </a:prstGeom>
        </p:spPr>
        <p:txBody>
          <a:bodyPr/>
          <a:lstStyle>
            <a:lvl1pPr marL="0" indent="0">
              <a:buNone/>
              <a:defRPr/>
            </a:lvl1pPr>
          </a:lstStyle>
          <a:p>
            <a:r>
              <a:rPr lang="nl-NL"/>
              <a:t>Plaats afbeelding hier</a:t>
            </a:r>
            <a:endParaRPr lang="en-LT"/>
          </a:p>
        </p:txBody>
      </p:sp>
      <p:sp>
        <p:nvSpPr>
          <p:cNvPr id="5" name="Picture Placeholder 3">
            <a:extLst>
              <a:ext uri="{FF2B5EF4-FFF2-40B4-BE49-F238E27FC236}">
                <a16:creationId xmlns:a16="http://schemas.microsoft.com/office/drawing/2014/main" id="{6364AD04-7829-3043-A45A-FE0DDFB55AA4}"/>
              </a:ext>
            </a:extLst>
          </p:cNvPr>
          <p:cNvSpPr>
            <a:spLocks noGrp="1"/>
          </p:cNvSpPr>
          <p:nvPr>
            <p:ph type="pic" sz="quarter" idx="11" hasCustomPrompt="1"/>
          </p:nvPr>
        </p:nvSpPr>
        <p:spPr>
          <a:xfrm>
            <a:off x="634561" y="1969200"/>
            <a:ext cx="5161961" cy="3293055"/>
          </a:xfrm>
          <a:prstGeom prst="rect">
            <a:avLst/>
          </a:prstGeom>
        </p:spPr>
        <p:txBody>
          <a:bodyPr/>
          <a:lstStyle>
            <a:lvl1pPr marL="0" indent="0">
              <a:buNone/>
              <a:defRPr/>
            </a:lvl1pPr>
          </a:lstStyle>
          <a:p>
            <a:r>
              <a:rPr lang="nl-NL"/>
              <a:t>Plaats afbeelding hier</a:t>
            </a:r>
            <a:endParaRPr lang="en-LT"/>
          </a:p>
        </p:txBody>
      </p:sp>
    </p:spTree>
    <p:extLst>
      <p:ext uri="{BB962C8B-B14F-4D97-AF65-F5344CB8AC3E}">
        <p14:creationId xmlns:p14="http://schemas.microsoft.com/office/powerpoint/2010/main" val="31277180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erticale foto’s ">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483C7A7-BFDC-3F48-A944-2F83616D6C45}"/>
              </a:ext>
            </a:extLst>
          </p:cNvPr>
          <p:cNvSpPr>
            <a:spLocks noGrp="1"/>
          </p:cNvSpPr>
          <p:nvPr>
            <p:ph type="pic" sz="quarter" idx="10" hasCustomPrompt="1"/>
          </p:nvPr>
        </p:nvSpPr>
        <p:spPr>
          <a:xfrm>
            <a:off x="6539632" y="1260476"/>
            <a:ext cx="3652438" cy="4337050"/>
          </a:xfrm>
          <a:prstGeom prst="rect">
            <a:avLst/>
          </a:prstGeom>
        </p:spPr>
        <p:txBody>
          <a:bodyPr/>
          <a:lstStyle>
            <a:lvl1pPr marL="0" indent="0">
              <a:buNone/>
              <a:defRPr/>
            </a:lvl1pPr>
          </a:lstStyle>
          <a:p>
            <a:r>
              <a:rPr lang="nl-NL"/>
              <a:t>Plaats afbeelding hier</a:t>
            </a:r>
            <a:endParaRPr lang="en-LT"/>
          </a:p>
        </p:txBody>
      </p:sp>
      <p:sp>
        <p:nvSpPr>
          <p:cNvPr id="5" name="Picture Placeholder 3">
            <a:extLst>
              <a:ext uri="{FF2B5EF4-FFF2-40B4-BE49-F238E27FC236}">
                <a16:creationId xmlns:a16="http://schemas.microsoft.com/office/drawing/2014/main" id="{6364AD04-7829-3043-A45A-FE0DDFB55AA4}"/>
              </a:ext>
            </a:extLst>
          </p:cNvPr>
          <p:cNvSpPr>
            <a:spLocks noGrp="1"/>
          </p:cNvSpPr>
          <p:nvPr>
            <p:ph type="pic" sz="quarter" idx="11" hasCustomPrompt="1"/>
          </p:nvPr>
        </p:nvSpPr>
        <p:spPr>
          <a:xfrm>
            <a:off x="2156347" y="1260476"/>
            <a:ext cx="3652438" cy="4337050"/>
          </a:xfrm>
          <a:prstGeom prst="rect">
            <a:avLst/>
          </a:prstGeom>
        </p:spPr>
        <p:txBody>
          <a:bodyPr/>
          <a:lstStyle>
            <a:lvl1pPr marL="0" indent="0">
              <a:buNone/>
              <a:defRPr/>
            </a:lvl1pPr>
          </a:lstStyle>
          <a:p>
            <a:r>
              <a:rPr lang="nl-NL"/>
              <a:t>Plaats afbeelding hier</a:t>
            </a:r>
            <a:endParaRPr lang="en-LT"/>
          </a:p>
        </p:txBody>
      </p:sp>
    </p:spTree>
    <p:extLst>
      <p:ext uri="{BB962C8B-B14F-4D97-AF65-F5344CB8AC3E}">
        <p14:creationId xmlns:p14="http://schemas.microsoft.com/office/powerpoint/2010/main" val="16262645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psomming">
    <p:bg>
      <p:bgPr>
        <a:solidFill>
          <a:schemeClr val="bg1"/>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8"/>
            <a:ext cx="10878742" cy="708973"/>
          </a:xfrm>
          <a:prstGeom prst="rect">
            <a:avLst/>
          </a:prstGeom>
          <a:solidFill>
            <a:schemeClr val="bg1"/>
          </a:solidFill>
        </p:spPr>
        <p:txBody>
          <a:bodyPr/>
          <a:lstStyle>
            <a:lvl1pPr>
              <a:defRPr sz="4000" b="1">
                <a:solidFill>
                  <a:srgbClr val="21676D"/>
                </a:solidFill>
                <a:latin typeface="Arial" panose="020B0604020202020204" pitchFamily="34" charset="0"/>
                <a:cs typeface="Arial" panose="020B0604020202020204" pitchFamily="34" charset="0"/>
              </a:defRPr>
            </a:lvl1pPr>
          </a:lstStyle>
          <a:p>
            <a:r>
              <a:rPr lang="en-GB" err="1"/>
              <a:t>Dit</a:t>
            </a:r>
            <a:r>
              <a:rPr lang="en-GB"/>
              <a:t> is </a:t>
            </a:r>
            <a:r>
              <a:rPr lang="en-GB" err="1"/>
              <a:t>een</a:t>
            </a:r>
            <a:r>
              <a:rPr lang="en-GB"/>
              <a:t> 80pt header</a:t>
            </a:r>
            <a:endParaRPr lang="en-LT"/>
          </a:p>
        </p:txBody>
      </p:sp>
      <p:sp>
        <p:nvSpPr>
          <p:cNvPr id="4" name="Text Placeholder 3">
            <a:extLst>
              <a:ext uri="{FF2B5EF4-FFF2-40B4-BE49-F238E27FC236}">
                <a16:creationId xmlns:a16="http://schemas.microsoft.com/office/drawing/2014/main" id="{2B730BFF-654F-4372-B51A-9025D58F001F}"/>
              </a:ext>
            </a:extLst>
          </p:cNvPr>
          <p:cNvSpPr>
            <a:spLocks noGrp="1"/>
          </p:cNvSpPr>
          <p:nvPr>
            <p:ph type="body" sz="quarter" idx="10" hasCustomPrompt="1"/>
          </p:nvPr>
        </p:nvSpPr>
        <p:spPr>
          <a:xfrm>
            <a:off x="663028" y="1988344"/>
            <a:ext cx="10874289" cy="4364831"/>
          </a:xfrm>
          <a:prstGeom prst="rect">
            <a:avLst/>
          </a:prstGeom>
        </p:spPr>
        <p:txBody>
          <a:bodyPr/>
          <a:lstStyle>
            <a:lvl1pPr marL="228589" indent="-228589">
              <a:lnSpc>
                <a:spcPts val="3500"/>
              </a:lnSpc>
              <a:spcBef>
                <a:spcPts val="0"/>
              </a:spcBef>
              <a:buSzPct val="80000"/>
              <a:buFont typeface="Arial" panose="020B0604020202020204" pitchFamily="34" charset="0"/>
              <a:buChar char="●"/>
              <a:defRPr sz="2500">
                <a:solidFill>
                  <a:srgbClr val="21676D"/>
                </a:solidFill>
                <a:latin typeface="Arial" panose="020B0604020202020204" pitchFamily="34" charset="0"/>
                <a:cs typeface="Arial" panose="020B0604020202020204" pitchFamily="34" charset="0"/>
              </a:defRPr>
            </a:lvl1pPr>
          </a:lstStyle>
          <a:p>
            <a:pPr lvl="0"/>
            <a:r>
              <a:rPr lang="nl-NL"/>
              <a:t>Dit is een 50pt opsomming </a:t>
            </a:r>
          </a:p>
          <a:p>
            <a:pPr lvl="0"/>
            <a:r>
              <a:rPr lang="nl-NL"/>
              <a:t>Hiermee kun je puntsgewijs iets toelichten</a:t>
            </a:r>
          </a:p>
          <a:p>
            <a:pPr lvl="0"/>
            <a:r>
              <a:rPr lang="nl-NL"/>
              <a:t>De opsomming bestaat uit maximaal acht regels</a:t>
            </a:r>
          </a:p>
          <a:p>
            <a:pPr lvl="0"/>
            <a:r>
              <a:rPr lang="nl-NL"/>
              <a:t>Per regel maximaal 8 woorden</a:t>
            </a:r>
          </a:p>
          <a:p>
            <a:pPr lvl="0"/>
            <a:r>
              <a:rPr lang="nl-NL"/>
              <a:t>De opsomming bestaat uit maximaal 64 woorden</a:t>
            </a:r>
          </a:p>
          <a:p>
            <a:pPr lvl="0"/>
            <a:r>
              <a:rPr lang="nl-NL"/>
              <a:t>In sommige gevallen neemt 1 punt meer ruimte in </a:t>
            </a:r>
            <a:br>
              <a:rPr lang="nl-NL"/>
            </a:br>
            <a:r>
              <a:rPr lang="nl-NL"/>
              <a:t>beslag; dit mag, maar dan maximaal 2 regels</a:t>
            </a:r>
          </a:p>
        </p:txBody>
      </p:sp>
    </p:spTree>
    <p:extLst>
      <p:ext uri="{BB962C8B-B14F-4D97-AF65-F5344CB8AC3E}">
        <p14:creationId xmlns:p14="http://schemas.microsoft.com/office/powerpoint/2010/main" val="23148768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somming met illustratie">
    <p:bg>
      <p:bgPr>
        <a:solidFill>
          <a:schemeClr val="bg1"/>
        </a:solidFill>
        <a:effectLst/>
      </p:bgPr>
    </p:bg>
    <p:spTree>
      <p:nvGrpSpPr>
        <p:cNvPr id="1" name=""/>
        <p:cNvGrpSpPr/>
        <p:nvPr/>
      </p:nvGrpSpPr>
      <p:grpSpPr>
        <a:xfrm>
          <a:off x="0" y="0"/>
          <a:ext cx="0" cy="0"/>
          <a:chOff x="0" y="0"/>
          <a:chExt cx="0" cy="0"/>
        </a:xfrm>
      </p:grpSpPr>
      <p:sp>
        <p:nvSpPr>
          <p:cNvPr id="7" name="Picture Placeholder 3">
            <a:extLst>
              <a:ext uri="{FF2B5EF4-FFF2-40B4-BE49-F238E27FC236}">
                <a16:creationId xmlns:a16="http://schemas.microsoft.com/office/drawing/2014/main" id="{C32CFF4B-0D24-A84D-B6BD-E67A0612C813}"/>
              </a:ext>
            </a:extLst>
          </p:cNvPr>
          <p:cNvSpPr>
            <a:spLocks noGrp="1"/>
          </p:cNvSpPr>
          <p:nvPr>
            <p:ph type="pic" sz="quarter" idx="11" hasCustomPrompt="1"/>
          </p:nvPr>
        </p:nvSpPr>
        <p:spPr>
          <a:xfrm>
            <a:off x="8053541" y="1855281"/>
            <a:ext cx="3099599" cy="3173920"/>
          </a:xfrm>
          <a:prstGeom prst="rect">
            <a:avLst/>
          </a:prstGeom>
        </p:spPr>
        <p:txBody>
          <a:bodyPr/>
          <a:lstStyle>
            <a:lvl1pPr marL="0" indent="0">
              <a:buNone/>
              <a:defRPr/>
            </a:lvl1pPr>
          </a:lstStyle>
          <a:p>
            <a:r>
              <a:rPr lang="nl-NL"/>
              <a:t>Plaats illustratie of afbeelding hier</a:t>
            </a:r>
            <a:endParaRPr lang="en-LT"/>
          </a:p>
        </p:txBody>
      </p:sp>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5" y="1260228"/>
            <a:ext cx="7104806" cy="708973"/>
          </a:xfrm>
          <a:prstGeom prst="rect">
            <a:avLst/>
          </a:prstGeom>
          <a:solidFill>
            <a:schemeClr val="bg1"/>
          </a:solidFill>
        </p:spPr>
        <p:txBody>
          <a:bodyPr/>
          <a:lstStyle>
            <a:lvl1pPr>
              <a:defRPr sz="4000" b="1">
                <a:solidFill>
                  <a:srgbClr val="21676D"/>
                </a:solidFill>
                <a:latin typeface="Arial" panose="020B0604020202020204" pitchFamily="34" charset="0"/>
                <a:cs typeface="Arial" panose="020B0604020202020204" pitchFamily="34" charset="0"/>
              </a:defRPr>
            </a:lvl1pPr>
          </a:lstStyle>
          <a:p>
            <a:r>
              <a:rPr lang="en-GB" err="1"/>
              <a:t>Dit</a:t>
            </a:r>
            <a:r>
              <a:rPr lang="en-GB"/>
              <a:t> is </a:t>
            </a:r>
            <a:r>
              <a:rPr lang="en-GB" err="1"/>
              <a:t>een</a:t>
            </a:r>
            <a:r>
              <a:rPr lang="en-GB"/>
              <a:t> 80pt header</a:t>
            </a:r>
            <a:endParaRPr lang="en-LT"/>
          </a:p>
        </p:txBody>
      </p:sp>
      <p:sp>
        <p:nvSpPr>
          <p:cNvPr id="6" name="Text Placeholder 3">
            <a:extLst>
              <a:ext uri="{FF2B5EF4-FFF2-40B4-BE49-F238E27FC236}">
                <a16:creationId xmlns:a16="http://schemas.microsoft.com/office/drawing/2014/main" id="{BEF7A212-B7AB-45D2-8EF6-22194DCFA2F1}"/>
              </a:ext>
            </a:extLst>
          </p:cNvPr>
          <p:cNvSpPr>
            <a:spLocks noGrp="1"/>
          </p:cNvSpPr>
          <p:nvPr>
            <p:ph type="body" sz="quarter" idx="10" hasCustomPrompt="1"/>
          </p:nvPr>
        </p:nvSpPr>
        <p:spPr>
          <a:xfrm>
            <a:off x="663028" y="1988344"/>
            <a:ext cx="7100353" cy="4364831"/>
          </a:xfrm>
          <a:prstGeom prst="rect">
            <a:avLst/>
          </a:prstGeom>
        </p:spPr>
        <p:txBody>
          <a:bodyPr/>
          <a:lstStyle>
            <a:lvl1pPr marL="228589" indent="-228589">
              <a:lnSpc>
                <a:spcPts val="3500"/>
              </a:lnSpc>
              <a:spcBef>
                <a:spcPts val="0"/>
              </a:spcBef>
              <a:buSzPct val="80000"/>
              <a:buFont typeface="Arial" panose="020B0604020202020204" pitchFamily="34" charset="0"/>
              <a:buChar char="●"/>
              <a:defRPr sz="2500">
                <a:solidFill>
                  <a:srgbClr val="21676D"/>
                </a:solidFill>
                <a:latin typeface="Arial" panose="020B0604020202020204" pitchFamily="34" charset="0"/>
                <a:cs typeface="Arial" panose="020B0604020202020204" pitchFamily="34" charset="0"/>
              </a:defRPr>
            </a:lvl1pPr>
          </a:lstStyle>
          <a:p>
            <a:pPr lvl="0"/>
            <a:r>
              <a:rPr lang="nl-NL"/>
              <a:t>Dit is een 50pt opsomming </a:t>
            </a:r>
          </a:p>
          <a:p>
            <a:pPr lvl="0"/>
            <a:r>
              <a:rPr lang="nl-NL"/>
              <a:t>Hiermee kun je puntsgewijs iets toelichten</a:t>
            </a:r>
          </a:p>
          <a:p>
            <a:pPr lvl="0"/>
            <a:r>
              <a:rPr lang="nl-NL"/>
              <a:t>Per regel maximaal 8 woorden</a:t>
            </a:r>
          </a:p>
          <a:p>
            <a:pPr lvl="0"/>
            <a:r>
              <a:rPr lang="nl-NL"/>
              <a:t>De opsomming bestaat 5 regels</a:t>
            </a:r>
          </a:p>
          <a:p>
            <a:pPr lvl="0"/>
            <a:r>
              <a:rPr lang="nl-NL"/>
              <a:t>De opsomming bestaat uit </a:t>
            </a:r>
            <a:br>
              <a:rPr lang="nl-NL"/>
            </a:br>
            <a:r>
              <a:rPr lang="nl-NL"/>
              <a:t>maximaal 64 woorden </a:t>
            </a:r>
          </a:p>
        </p:txBody>
      </p:sp>
    </p:spTree>
    <p:extLst>
      <p:ext uri="{BB962C8B-B14F-4D97-AF65-F5344CB8AC3E}">
        <p14:creationId xmlns:p14="http://schemas.microsoft.com/office/powerpoint/2010/main" val="3739649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p:bg>
      <p:bgPr>
        <a:solidFill>
          <a:srgbClr val="FCEF99"/>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8"/>
            <a:ext cx="8208417" cy="3442401"/>
          </a:xfrm>
          <a:prstGeom prst="rect">
            <a:avLst/>
          </a:prstGeom>
        </p:spPr>
        <p:txBody>
          <a:bodyPr/>
          <a:lstStyle>
            <a:lvl1pPr>
              <a:defRPr sz="6000" b="1">
                <a:solidFill>
                  <a:srgbClr val="00B85B"/>
                </a:solidFill>
                <a:latin typeface="Arial" panose="020B0604020202020204" pitchFamily="34" charset="0"/>
                <a:cs typeface="Arial" panose="020B0604020202020204" pitchFamily="34" charset="0"/>
              </a:defRPr>
            </a:lvl1pPr>
          </a:lstStyle>
          <a:p>
            <a:r>
              <a:rPr lang="en-GB" err="1"/>
              <a:t>Dit</a:t>
            </a:r>
            <a:r>
              <a:rPr lang="en-GB"/>
              <a:t> is de </a:t>
            </a:r>
            <a:r>
              <a:rPr lang="en-GB" err="1"/>
              <a:t>titel</a:t>
            </a:r>
            <a:r>
              <a:rPr lang="en-GB"/>
              <a:t> van de </a:t>
            </a:r>
            <a:r>
              <a:rPr lang="en-GB" err="1"/>
              <a:t>presentatie</a:t>
            </a:r>
            <a:endParaRPr lang="en-LT"/>
          </a:p>
        </p:txBody>
      </p:sp>
    </p:spTree>
    <p:extLst>
      <p:ext uri="{BB962C8B-B14F-4D97-AF65-F5344CB8AC3E}">
        <p14:creationId xmlns:p14="http://schemas.microsoft.com/office/powerpoint/2010/main" val="22015276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Quote met verticale foto">
    <p:bg>
      <p:bgPr>
        <a:solidFill>
          <a:srgbClr val="FDF3DC"/>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7"/>
            <a:ext cx="7193850" cy="4001400"/>
          </a:xfrm>
          <a:prstGeom prst="rect">
            <a:avLst/>
          </a:prstGeom>
        </p:spPr>
        <p:txBody>
          <a:bodyPr/>
          <a:lstStyle>
            <a:lvl1pPr marL="0" indent="0">
              <a:buFont typeface="+mj-lt"/>
              <a:buNone/>
              <a:defRPr sz="4000" b="1">
                <a:solidFill>
                  <a:srgbClr val="00B85B"/>
                </a:solidFill>
                <a:latin typeface="Arial" panose="020B0604020202020204" pitchFamily="34" charset="0"/>
                <a:cs typeface="Arial" panose="020B0604020202020204" pitchFamily="34" charset="0"/>
              </a:defRPr>
            </a:lvl1pPr>
          </a:lstStyle>
          <a:p>
            <a:r>
              <a:rPr lang="en-LT"/>
              <a:t>”Dit is een 80pt quote van maximaal 20 woorden.”</a:t>
            </a:r>
          </a:p>
        </p:txBody>
      </p:sp>
      <p:sp>
        <p:nvSpPr>
          <p:cNvPr id="4" name="Picture Placeholder 3">
            <a:extLst>
              <a:ext uri="{FF2B5EF4-FFF2-40B4-BE49-F238E27FC236}">
                <a16:creationId xmlns:a16="http://schemas.microsoft.com/office/drawing/2014/main" id="{6EC4A1FD-26DF-3F49-B816-F88EECD2E865}"/>
              </a:ext>
            </a:extLst>
          </p:cNvPr>
          <p:cNvSpPr>
            <a:spLocks noGrp="1"/>
          </p:cNvSpPr>
          <p:nvPr>
            <p:ph type="pic" sz="quarter" idx="10" hasCustomPrompt="1"/>
          </p:nvPr>
        </p:nvSpPr>
        <p:spPr>
          <a:xfrm>
            <a:off x="8377211" y="1260475"/>
            <a:ext cx="3184511" cy="4009925"/>
          </a:xfrm>
          <a:prstGeom prst="rect">
            <a:avLst/>
          </a:prstGeom>
        </p:spPr>
        <p:txBody>
          <a:bodyPr/>
          <a:lstStyle>
            <a:lvl1pPr marL="0" indent="0">
              <a:buNone/>
              <a:defRPr/>
            </a:lvl1pPr>
          </a:lstStyle>
          <a:p>
            <a:r>
              <a:rPr lang="nl-NL"/>
              <a:t>Plaats afbeelding hier</a:t>
            </a:r>
            <a:endParaRPr lang="en-LT"/>
          </a:p>
        </p:txBody>
      </p:sp>
    </p:spTree>
    <p:extLst>
      <p:ext uri="{BB962C8B-B14F-4D97-AF65-F5344CB8AC3E}">
        <p14:creationId xmlns:p14="http://schemas.microsoft.com/office/powerpoint/2010/main" val="3761546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p:bg>
      <p:bgPr>
        <a:solidFill>
          <a:srgbClr val="FDF3DC"/>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8"/>
            <a:ext cx="8355384" cy="3442401"/>
          </a:xfrm>
          <a:prstGeom prst="rect">
            <a:avLst/>
          </a:prstGeom>
        </p:spPr>
        <p:txBody>
          <a:bodyPr/>
          <a:lstStyle>
            <a:lvl1pPr marL="685800" indent="-685800">
              <a:buFont typeface="+mj-lt"/>
              <a:buAutoNum type="arabicPeriod"/>
              <a:defRPr sz="6000" b="1">
                <a:solidFill>
                  <a:srgbClr val="00B85B"/>
                </a:solidFill>
                <a:latin typeface="Arial" panose="020B0604020202020204" pitchFamily="34" charset="0"/>
                <a:cs typeface="Arial" panose="020B0604020202020204" pitchFamily="34" charset="0"/>
              </a:defRPr>
            </a:lvl1pPr>
          </a:lstStyle>
          <a:p>
            <a:r>
              <a:rPr lang="en-GB" err="1"/>
              <a:t>Dit</a:t>
            </a:r>
            <a:r>
              <a:rPr lang="en-GB"/>
              <a:t> is de </a:t>
            </a:r>
            <a:r>
              <a:rPr lang="en-GB" err="1"/>
              <a:t>titel</a:t>
            </a:r>
            <a:r>
              <a:rPr lang="en-GB"/>
              <a:t> van </a:t>
            </a:r>
            <a:r>
              <a:rPr lang="en-GB" err="1"/>
              <a:t>een</a:t>
            </a:r>
            <a:r>
              <a:rPr lang="en-GB"/>
              <a:t> </a:t>
            </a:r>
            <a:r>
              <a:rPr lang="en-GB" err="1"/>
              <a:t>hoofdstuk</a:t>
            </a:r>
            <a:endParaRPr lang="en-LT"/>
          </a:p>
        </p:txBody>
      </p:sp>
    </p:spTree>
    <p:extLst>
      <p:ext uri="{BB962C8B-B14F-4D97-AF65-F5344CB8AC3E}">
        <p14:creationId xmlns:p14="http://schemas.microsoft.com/office/powerpoint/2010/main" val="4015456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groot">
    <p:bg>
      <p:bgPr>
        <a:solidFill>
          <a:srgbClr val="FDF3DC"/>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8"/>
            <a:ext cx="8355384" cy="3442401"/>
          </a:xfrm>
          <a:prstGeom prst="rect">
            <a:avLst/>
          </a:prstGeom>
        </p:spPr>
        <p:txBody>
          <a:bodyPr/>
          <a:lstStyle>
            <a:lvl1pPr marL="0" indent="0">
              <a:buFont typeface="+mj-lt"/>
              <a:buNone/>
              <a:defRPr sz="5000" b="1">
                <a:solidFill>
                  <a:srgbClr val="00B85B"/>
                </a:solidFill>
                <a:latin typeface="Arial" panose="020B0604020202020204" pitchFamily="34" charset="0"/>
                <a:cs typeface="Arial" panose="020B0604020202020204" pitchFamily="34" charset="0"/>
              </a:defRPr>
            </a:lvl1pPr>
          </a:lstStyle>
          <a:p>
            <a:r>
              <a:rPr lang="en-LT"/>
              <a:t>“Dit is een (korte) 100pt quote van maximaal 15 worden.”</a:t>
            </a:r>
          </a:p>
        </p:txBody>
      </p:sp>
    </p:spTree>
    <p:extLst>
      <p:ext uri="{BB962C8B-B14F-4D97-AF65-F5344CB8AC3E}">
        <p14:creationId xmlns:p14="http://schemas.microsoft.com/office/powerpoint/2010/main" val="557361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klein">
    <p:bg>
      <p:bgPr>
        <a:solidFill>
          <a:srgbClr val="FDF3DC"/>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8"/>
            <a:ext cx="8355384" cy="3442401"/>
          </a:xfrm>
          <a:prstGeom prst="rect">
            <a:avLst/>
          </a:prstGeom>
        </p:spPr>
        <p:txBody>
          <a:bodyPr/>
          <a:lstStyle>
            <a:lvl1pPr marL="0" indent="0">
              <a:buFont typeface="+mj-lt"/>
              <a:buNone/>
              <a:defRPr sz="4000" b="1">
                <a:solidFill>
                  <a:srgbClr val="00B85B"/>
                </a:solidFill>
                <a:latin typeface="Arial" panose="020B0604020202020204" pitchFamily="34" charset="0"/>
                <a:cs typeface="Arial" panose="020B0604020202020204" pitchFamily="34" charset="0"/>
              </a:defRPr>
            </a:lvl1pPr>
          </a:lstStyle>
          <a:p>
            <a:r>
              <a:rPr lang="en-LT"/>
              <a:t>“Dit is een 80pt quote van tussen de 15 en 35 woorden. Houd de quotes kort, dit komt helder en overzichtelijk over op de kijker.”</a:t>
            </a:r>
          </a:p>
        </p:txBody>
      </p:sp>
    </p:spTree>
    <p:extLst>
      <p:ext uri="{BB962C8B-B14F-4D97-AF65-F5344CB8AC3E}">
        <p14:creationId xmlns:p14="http://schemas.microsoft.com/office/powerpoint/2010/main" val="1944599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met illustratie">
    <p:bg>
      <p:bgPr>
        <a:solidFill>
          <a:srgbClr val="FDF3DC"/>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E07C184-FF80-6C46-B312-2719E71FF9CA}"/>
              </a:ext>
            </a:extLst>
          </p:cNvPr>
          <p:cNvPicPr>
            <a:picLocks noChangeAspect="1"/>
          </p:cNvPicPr>
          <p:nvPr userDrawn="1"/>
        </p:nvPicPr>
        <p:blipFill>
          <a:blip r:embed="rId2"/>
          <a:stretch>
            <a:fillRect/>
          </a:stretch>
        </p:blipFill>
        <p:spPr>
          <a:xfrm>
            <a:off x="7470834" y="1260228"/>
            <a:ext cx="4089666" cy="4381500"/>
          </a:xfrm>
          <a:prstGeom prst="rect">
            <a:avLst/>
          </a:prstGeom>
          <a:noFill/>
        </p:spPr>
      </p:pic>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8"/>
            <a:ext cx="6577584" cy="3442401"/>
          </a:xfrm>
          <a:prstGeom prst="rect">
            <a:avLst/>
          </a:prstGeom>
        </p:spPr>
        <p:txBody>
          <a:bodyPr/>
          <a:lstStyle>
            <a:lvl1pPr marL="0" indent="0">
              <a:buFont typeface="+mj-lt"/>
              <a:buNone/>
              <a:defRPr sz="5000" b="1">
                <a:solidFill>
                  <a:srgbClr val="00B85B"/>
                </a:solidFill>
                <a:latin typeface="Arial" panose="020B0604020202020204" pitchFamily="34" charset="0"/>
                <a:cs typeface="Arial" panose="020B0604020202020204" pitchFamily="34" charset="0"/>
              </a:defRPr>
            </a:lvl1pPr>
          </a:lstStyle>
          <a:p>
            <a:r>
              <a:rPr lang="en-LT"/>
              <a:t>“Hier zou een korte 100pt quote kunnen staan.”</a:t>
            </a:r>
          </a:p>
        </p:txBody>
      </p:sp>
    </p:spTree>
    <p:extLst>
      <p:ext uri="{BB962C8B-B14F-4D97-AF65-F5344CB8AC3E}">
        <p14:creationId xmlns:p14="http://schemas.microsoft.com/office/powerpoint/2010/main" val="967449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met horizontale foto">
    <p:bg>
      <p:bgPr>
        <a:solidFill>
          <a:srgbClr val="FDF3DC"/>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5" y="1260227"/>
            <a:ext cx="5046858" cy="4001400"/>
          </a:xfrm>
          <a:prstGeom prst="rect">
            <a:avLst/>
          </a:prstGeom>
        </p:spPr>
        <p:txBody>
          <a:bodyPr/>
          <a:lstStyle>
            <a:lvl1pPr marL="0" indent="0">
              <a:buFont typeface="+mj-lt"/>
              <a:buNone/>
              <a:defRPr sz="4000" b="1">
                <a:solidFill>
                  <a:srgbClr val="00B85B"/>
                </a:solidFill>
                <a:latin typeface="Arial" panose="020B0604020202020204" pitchFamily="34" charset="0"/>
                <a:cs typeface="Arial" panose="020B0604020202020204" pitchFamily="34" charset="0"/>
              </a:defRPr>
            </a:lvl1pPr>
          </a:lstStyle>
          <a:p>
            <a:r>
              <a:rPr lang="en-LT"/>
              <a:t>”Dit is een (korte) 80pt quote van maximaal 15 woorden.”</a:t>
            </a:r>
          </a:p>
        </p:txBody>
      </p:sp>
      <p:sp>
        <p:nvSpPr>
          <p:cNvPr id="5" name="Picture Placeholder 3">
            <a:extLst>
              <a:ext uri="{FF2B5EF4-FFF2-40B4-BE49-F238E27FC236}">
                <a16:creationId xmlns:a16="http://schemas.microsoft.com/office/drawing/2014/main" id="{EE9A6118-7D57-0040-AB4B-C7C3464C76C2}"/>
              </a:ext>
            </a:extLst>
          </p:cNvPr>
          <p:cNvSpPr>
            <a:spLocks noGrp="1"/>
          </p:cNvSpPr>
          <p:nvPr>
            <p:ph type="pic" sz="quarter" idx="10" hasCustomPrompt="1"/>
          </p:nvPr>
        </p:nvSpPr>
        <p:spPr>
          <a:xfrm>
            <a:off x="6128226" y="1260384"/>
            <a:ext cx="5461555" cy="4001400"/>
          </a:xfrm>
          <a:prstGeom prst="rect">
            <a:avLst/>
          </a:prstGeom>
        </p:spPr>
        <p:txBody>
          <a:bodyPr/>
          <a:lstStyle>
            <a:lvl1pPr marL="0" indent="0">
              <a:buNone/>
              <a:defRPr/>
            </a:lvl1pPr>
          </a:lstStyle>
          <a:p>
            <a:r>
              <a:rPr lang="nl-NL"/>
              <a:t>Plaats afbeelding hier</a:t>
            </a:r>
            <a:endParaRPr lang="en-LT"/>
          </a:p>
        </p:txBody>
      </p:sp>
    </p:spTree>
    <p:extLst>
      <p:ext uri="{BB962C8B-B14F-4D97-AF65-F5344CB8AC3E}">
        <p14:creationId xmlns:p14="http://schemas.microsoft.com/office/powerpoint/2010/main" val="252785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met verticale foto">
    <p:bg>
      <p:bgPr>
        <a:solidFill>
          <a:srgbClr val="FDF3DC"/>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4391E7F-F0F8-914B-A57A-07A62265625A}"/>
              </a:ext>
            </a:extLst>
          </p:cNvPr>
          <p:cNvSpPr>
            <a:spLocks noGrp="1"/>
          </p:cNvSpPr>
          <p:nvPr>
            <p:ph type="title" hasCustomPrompt="1"/>
          </p:nvPr>
        </p:nvSpPr>
        <p:spPr>
          <a:xfrm>
            <a:off x="658574" y="1260227"/>
            <a:ext cx="7193850" cy="4001400"/>
          </a:xfrm>
          <a:prstGeom prst="rect">
            <a:avLst/>
          </a:prstGeom>
        </p:spPr>
        <p:txBody>
          <a:bodyPr/>
          <a:lstStyle>
            <a:lvl1pPr marL="0" indent="0">
              <a:buFont typeface="+mj-lt"/>
              <a:buNone/>
              <a:defRPr sz="4000" b="1">
                <a:solidFill>
                  <a:srgbClr val="00B85B"/>
                </a:solidFill>
                <a:latin typeface="Arial" panose="020B0604020202020204" pitchFamily="34" charset="0"/>
                <a:cs typeface="Arial" panose="020B0604020202020204" pitchFamily="34" charset="0"/>
              </a:defRPr>
            </a:lvl1pPr>
          </a:lstStyle>
          <a:p>
            <a:r>
              <a:rPr lang="en-LT"/>
              <a:t>”Dit is een 80pt quote van maximaal 20 woorden.”</a:t>
            </a:r>
          </a:p>
        </p:txBody>
      </p:sp>
      <p:sp>
        <p:nvSpPr>
          <p:cNvPr id="4" name="Picture Placeholder 3">
            <a:extLst>
              <a:ext uri="{FF2B5EF4-FFF2-40B4-BE49-F238E27FC236}">
                <a16:creationId xmlns:a16="http://schemas.microsoft.com/office/drawing/2014/main" id="{6EC4A1FD-26DF-3F49-B816-F88EECD2E865}"/>
              </a:ext>
            </a:extLst>
          </p:cNvPr>
          <p:cNvSpPr>
            <a:spLocks noGrp="1"/>
          </p:cNvSpPr>
          <p:nvPr>
            <p:ph type="pic" sz="quarter" idx="10" hasCustomPrompt="1"/>
          </p:nvPr>
        </p:nvSpPr>
        <p:spPr>
          <a:xfrm>
            <a:off x="8377211" y="1260475"/>
            <a:ext cx="3184511" cy="4009925"/>
          </a:xfrm>
          <a:prstGeom prst="rect">
            <a:avLst/>
          </a:prstGeom>
        </p:spPr>
        <p:txBody>
          <a:bodyPr/>
          <a:lstStyle>
            <a:lvl1pPr marL="0" indent="0">
              <a:buNone/>
              <a:defRPr/>
            </a:lvl1pPr>
          </a:lstStyle>
          <a:p>
            <a:r>
              <a:rPr lang="nl-NL"/>
              <a:t>Plaats afbeelding hier</a:t>
            </a:r>
            <a:endParaRPr lang="en-LT"/>
          </a:p>
        </p:txBody>
      </p:sp>
    </p:spTree>
    <p:extLst>
      <p:ext uri="{BB962C8B-B14F-4D97-AF65-F5344CB8AC3E}">
        <p14:creationId xmlns:p14="http://schemas.microsoft.com/office/powerpoint/2010/main" val="4106267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inde met logo en website">
    <p:bg>
      <p:bgPr>
        <a:solidFill>
          <a:srgbClr val="FCEF99"/>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14F44DD-FC89-FB4A-8D91-F489793273A5}"/>
              </a:ext>
            </a:extLst>
          </p:cNvPr>
          <p:cNvPicPr>
            <a:picLocks noChangeAspect="1"/>
          </p:cNvPicPr>
          <p:nvPr userDrawn="1"/>
        </p:nvPicPr>
        <p:blipFill>
          <a:blip r:embed="rId2"/>
          <a:stretch>
            <a:fillRect/>
          </a:stretch>
        </p:blipFill>
        <p:spPr>
          <a:xfrm>
            <a:off x="4035684" y="1971197"/>
            <a:ext cx="4120632" cy="2915607"/>
          </a:xfrm>
          <a:prstGeom prst="rect">
            <a:avLst/>
          </a:prstGeom>
        </p:spPr>
      </p:pic>
      <p:sp>
        <p:nvSpPr>
          <p:cNvPr id="11" name="Rectangle 10">
            <a:extLst>
              <a:ext uri="{FF2B5EF4-FFF2-40B4-BE49-F238E27FC236}">
                <a16:creationId xmlns:a16="http://schemas.microsoft.com/office/drawing/2014/main" id="{38937B0E-5078-D847-B560-0C22F29FAC73}"/>
              </a:ext>
            </a:extLst>
          </p:cNvPr>
          <p:cNvSpPr/>
          <p:nvPr userDrawn="1"/>
        </p:nvSpPr>
        <p:spPr>
          <a:xfrm>
            <a:off x="391886" y="6061609"/>
            <a:ext cx="11614067" cy="617516"/>
          </a:xfrm>
          <a:prstGeom prst="rect">
            <a:avLst/>
          </a:prstGeom>
          <a:solidFill>
            <a:srgbClr val="FCE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sz="3600"/>
          </a:p>
        </p:txBody>
      </p:sp>
      <p:sp>
        <p:nvSpPr>
          <p:cNvPr id="4" name="TextBox 3">
            <a:extLst>
              <a:ext uri="{FF2B5EF4-FFF2-40B4-BE49-F238E27FC236}">
                <a16:creationId xmlns:a16="http://schemas.microsoft.com/office/drawing/2014/main" id="{7C4E47DD-0714-4EB6-84DA-36509398C099}"/>
              </a:ext>
            </a:extLst>
          </p:cNvPr>
          <p:cNvSpPr txBox="1"/>
          <p:nvPr userDrawn="1"/>
        </p:nvSpPr>
        <p:spPr>
          <a:xfrm>
            <a:off x="10289278" y="6370367"/>
            <a:ext cx="1758450" cy="276999"/>
          </a:xfrm>
          <a:prstGeom prst="rect">
            <a:avLst/>
          </a:prstGeom>
          <a:noFill/>
        </p:spPr>
        <p:txBody>
          <a:bodyPr wrap="square" rtlCol="0">
            <a:spAutoFit/>
          </a:bodyPr>
          <a:lstStyle/>
          <a:p>
            <a:r>
              <a:rPr lang="en-US" sz="1200" b="1">
                <a:solidFill>
                  <a:srgbClr val="00B85B"/>
                </a:solidFill>
                <a:latin typeface="Arial" panose="020B0604020202020204" pitchFamily="34" charset="0"/>
                <a:cs typeface="Arial" panose="020B0604020202020204" pitchFamily="34" charset="0"/>
              </a:rPr>
              <a:t>wonenlimburg.nl</a:t>
            </a:r>
          </a:p>
        </p:txBody>
      </p:sp>
    </p:spTree>
    <p:extLst>
      <p:ext uri="{BB962C8B-B14F-4D97-AF65-F5344CB8AC3E}">
        <p14:creationId xmlns:p14="http://schemas.microsoft.com/office/powerpoint/2010/main" val="3175861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66BD1B7-3496-1A41-B6D4-EE9CF1D3EA60}"/>
              </a:ext>
            </a:extLst>
          </p:cNvPr>
          <p:cNvPicPr>
            <a:picLocks noChangeAspect="1"/>
          </p:cNvPicPr>
          <p:nvPr userDrawn="1"/>
        </p:nvPicPr>
        <p:blipFill>
          <a:blip r:embed="rId12"/>
          <a:stretch>
            <a:fillRect/>
          </a:stretch>
        </p:blipFill>
        <p:spPr>
          <a:xfrm>
            <a:off x="10424163" y="6083412"/>
            <a:ext cx="1157392" cy="818927"/>
          </a:xfrm>
          <a:prstGeom prst="rect">
            <a:avLst/>
          </a:prstGeom>
        </p:spPr>
      </p:pic>
    </p:spTree>
    <p:extLst>
      <p:ext uri="{BB962C8B-B14F-4D97-AF65-F5344CB8AC3E}">
        <p14:creationId xmlns:p14="http://schemas.microsoft.com/office/powerpoint/2010/main" val="8427057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sldNum="0" hdr="0" ftr="0"/>
  <p:txStyles>
    <p:titleStyle>
      <a:lvl1pPr algn="l" defTabSz="91435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5"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5"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3" indent="-228589" algn="l" defTabSz="914355"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7"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5"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T"/>
      </a:defPPr>
      <a:lvl1pPr marL="0" algn="l" defTabSz="914355" rtl="0" eaLnBrk="1" latinLnBrk="0" hangingPunct="1">
        <a:defRPr sz="1800" kern="1200">
          <a:solidFill>
            <a:schemeClr val="tx1"/>
          </a:solidFill>
          <a:latin typeface="+mn-lt"/>
          <a:ea typeface="+mn-ea"/>
          <a:cs typeface="+mn-cs"/>
        </a:defRPr>
      </a:lvl1pPr>
      <a:lvl2pPr marL="457177" algn="l" defTabSz="914355" rtl="0" eaLnBrk="1" latinLnBrk="0" hangingPunct="1">
        <a:defRPr sz="1800" kern="1200">
          <a:solidFill>
            <a:schemeClr val="tx1"/>
          </a:solidFill>
          <a:latin typeface="+mn-lt"/>
          <a:ea typeface="+mn-ea"/>
          <a:cs typeface="+mn-cs"/>
        </a:defRPr>
      </a:lvl2pPr>
      <a:lvl3pPr marL="914355" algn="l" defTabSz="914355" rtl="0" eaLnBrk="1" latinLnBrk="0" hangingPunct="1">
        <a:defRPr sz="1800" kern="1200">
          <a:solidFill>
            <a:schemeClr val="tx1"/>
          </a:solidFill>
          <a:latin typeface="+mn-lt"/>
          <a:ea typeface="+mn-ea"/>
          <a:cs typeface="+mn-cs"/>
        </a:defRPr>
      </a:lvl3pPr>
      <a:lvl4pPr marL="1371532" algn="l" defTabSz="914355" rtl="0" eaLnBrk="1" latinLnBrk="0" hangingPunct="1">
        <a:defRPr sz="1800" kern="1200">
          <a:solidFill>
            <a:schemeClr val="tx1"/>
          </a:solidFill>
          <a:latin typeface="+mn-lt"/>
          <a:ea typeface="+mn-ea"/>
          <a:cs typeface="+mn-cs"/>
        </a:defRPr>
      </a:lvl4pPr>
      <a:lvl5pPr marL="1828709" algn="l" defTabSz="914355" rtl="0" eaLnBrk="1" latinLnBrk="0" hangingPunct="1">
        <a:defRPr sz="1800" kern="1200">
          <a:solidFill>
            <a:schemeClr val="tx1"/>
          </a:solidFill>
          <a:latin typeface="+mn-lt"/>
          <a:ea typeface="+mn-ea"/>
          <a:cs typeface="+mn-cs"/>
        </a:defRPr>
      </a:lvl5pPr>
      <a:lvl6pPr marL="2285886" algn="l" defTabSz="914355" rtl="0" eaLnBrk="1" latinLnBrk="0" hangingPunct="1">
        <a:defRPr sz="1800" kern="1200">
          <a:solidFill>
            <a:schemeClr val="tx1"/>
          </a:solidFill>
          <a:latin typeface="+mn-lt"/>
          <a:ea typeface="+mn-ea"/>
          <a:cs typeface="+mn-cs"/>
        </a:defRPr>
      </a:lvl6pPr>
      <a:lvl7pPr marL="2743063" algn="l" defTabSz="914355" rtl="0" eaLnBrk="1" latinLnBrk="0" hangingPunct="1">
        <a:defRPr sz="1800" kern="1200">
          <a:solidFill>
            <a:schemeClr val="tx1"/>
          </a:solidFill>
          <a:latin typeface="+mn-lt"/>
          <a:ea typeface="+mn-ea"/>
          <a:cs typeface="+mn-cs"/>
        </a:defRPr>
      </a:lvl7pPr>
      <a:lvl8pPr marL="3200240" algn="l" defTabSz="914355" rtl="0" eaLnBrk="1" latinLnBrk="0" hangingPunct="1">
        <a:defRPr sz="1800" kern="1200">
          <a:solidFill>
            <a:schemeClr val="tx1"/>
          </a:solidFill>
          <a:latin typeface="+mn-lt"/>
          <a:ea typeface="+mn-ea"/>
          <a:cs typeface="+mn-cs"/>
        </a:defRPr>
      </a:lvl8pPr>
      <a:lvl9pPr marL="3657417" algn="l" defTabSz="91435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66BD1B7-3496-1A41-B6D4-EE9CF1D3EA60}"/>
              </a:ext>
            </a:extLst>
          </p:cNvPr>
          <p:cNvPicPr>
            <a:picLocks noChangeAspect="1"/>
          </p:cNvPicPr>
          <p:nvPr userDrawn="1"/>
        </p:nvPicPr>
        <p:blipFill>
          <a:blip r:embed="rId12"/>
          <a:stretch>
            <a:fillRect/>
          </a:stretch>
        </p:blipFill>
        <p:spPr>
          <a:xfrm>
            <a:off x="10424163" y="6083412"/>
            <a:ext cx="1157392" cy="818927"/>
          </a:xfrm>
          <a:prstGeom prst="rect">
            <a:avLst/>
          </a:prstGeom>
        </p:spPr>
      </p:pic>
    </p:spTree>
    <p:extLst>
      <p:ext uri="{BB962C8B-B14F-4D97-AF65-F5344CB8AC3E}">
        <p14:creationId xmlns:p14="http://schemas.microsoft.com/office/powerpoint/2010/main" val="961548501"/>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hf sldNum="0" hdr="0" ftr="0"/>
  <p:txStyles>
    <p:titleStyle>
      <a:lvl1pPr algn="l" defTabSz="914355"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5"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5"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3" indent="-228589" algn="l" defTabSz="914355"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7"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5"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LT"/>
      </a:defPPr>
      <a:lvl1pPr marL="0" algn="l" defTabSz="914355" rtl="0" eaLnBrk="1" latinLnBrk="0" hangingPunct="1">
        <a:defRPr sz="1800" kern="1200">
          <a:solidFill>
            <a:schemeClr val="tx1"/>
          </a:solidFill>
          <a:latin typeface="+mn-lt"/>
          <a:ea typeface="+mn-ea"/>
          <a:cs typeface="+mn-cs"/>
        </a:defRPr>
      </a:lvl1pPr>
      <a:lvl2pPr marL="457177" algn="l" defTabSz="914355" rtl="0" eaLnBrk="1" latinLnBrk="0" hangingPunct="1">
        <a:defRPr sz="1800" kern="1200">
          <a:solidFill>
            <a:schemeClr val="tx1"/>
          </a:solidFill>
          <a:latin typeface="+mn-lt"/>
          <a:ea typeface="+mn-ea"/>
          <a:cs typeface="+mn-cs"/>
        </a:defRPr>
      </a:lvl2pPr>
      <a:lvl3pPr marL="914355" algn="l" defTabSz="914355" rtl="0" eaLnBrk="1" latinLnBrk="0" hangingPunct="1">
        <a:defRPr sz="1800" kern="1200">
          <a:solidFill>
            <a:schemeClr val="tx1"/>
          </a:solidFill>
          <a:latin typeface="+mn-lt"/>
          <a:ea typeface="+mn-ea"/>
          <a:cs typeface="+mn-cs"/>
        </a:defRPr>
      </a:lvl3pPr>
      <a:lvl4pPr marL="1371532" algn="l" defTabSz="914355" rtl="0" eaLnBrk="1" latinLnBrk="0" hangingPunct="1">
        <a:defRPr sz="1800" kern="1200">
          <a:solidFill>
            <a:schemeClr val="tx1"/>
          </a:solidFill>
          <a:latin typeface="+mn-lt"/>
          <a:ea typeface="+mn-ea"/>
          <a:cs typeface="+mn-cs"/>
        </a:defRPr>
      </a:lvl4pPr>
      <a:lvl5pPr marL="1828709" algn="l" defTabSz="914355" rtl="0" eaLnBrk="1" latinLnBrk="0" hangingPunct="1">
        <a:defRPr sz="1800" kern="1200">
          <a:solidFill>
            <a:schemeClr val="tx1"/>
          </a:solidFill>
          <a:latin typeface="+mn-lt"/>
          <a:ea typeface="+mn-ea"/>
          <a:cs typeface="+mn-cs"/>
        </a:defRPr>
      </a:lvl5pPr>
      <a:lvl6pPr marL="2285886" algn="l" defTabSz="914355" rtl="0" eaLnBrk="1" latinLnBrk="0" hangingPunct="1">
        <a:defRPr sz="1800" kern="1200">
          <a:solidFill>
            <a:schemeClr val="tx1"/>
          </a:solidFill>
          <a:latin typeface="+mn-lt"/>
          <a:ea typeface="+mn-ea"/>
          <a:cs typeface="+mn-cs"/>
        </a:defRPr>
      </a:lvl6pPr>
      <a:lvl7pPr marL="2743063" algn="l" defTabSz="914355" rtl="0" eaLnBrk="1" latinLnBrk="0" hangingPunct="1">
        <a:defRPr sz="1800" kern="1200">
          <a:solidFill>
            <a:schemeClr val="tx1"/>
          </a:solidFill>
          <a:latin typeface="+mn-lt"/>
          <a:ea typeface="+mn-ea"/>
          <a:cs typeface="+mn-cs"/>
        </a:defRPr>
      </a:lvl7pPr>
      <a:lvl8pPr marL="3200240" algn="l" defTabSz="914355" rtl="0" eaLnBrk="1" latinLnBrk="0" hangingPunct="1">
        <a:defRPr sz="1800" kern="1200">
          <a:solidFill>
            <a:schemeClr val="tx1"/>
          </a:solidFill>
          <a:latin typeface="+mn-lt"/>
          <a:ea typeface="+mn-ea"/>
          <a:cs typeface="+mn-cs"/>
        </a:defRPr>
      </a:lvl8pPr>
      <a:lvl9pPr marL="3657417" algn="l" defTabSz="91435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hyperlink" Target="https://www.volkshuisvestingnederland.nl/onderwerpen/huurtoeslag/wijzigingen-huurtoeslag"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912E2-FE0C-004E-B973-B6BDCE1DBF37}"/>
              </a:ext>
            </a:extLst>
          </p:cNvPr>
          <p:cNvSpPr>
            <a:spLocks noGrp="1"/>
          </p:cNvSpPr>
          <p:nvPr>
            <p:ph type="title"/>
          </p:nvPr>
        </p:nvSpPr>
        <p:spPr>
          <a:xfrm>
            <a:off x="658929" y="1260227"/>
            <a:ext cx="9051773" cy="4001400"/>
          </a:xfrm>
        </p:spPr>
        <p:txBody>
          <a:bodyPr/>
          <a:lstStyle/>
          <a:p>
            <a:r>
              <a:rPr lang="nl-NL" dirty="0">
                <a:solidFill>
                  <a:srgbClr val="21676D"/>
                </a:solidFill>
              </a:rPr>
              <a:t>5 wijzigingen huurtoeslag per januari 2026</a:t>
            </a:r>
          </a:p>
        </p:txBody>
      </p:sp>
    </p:spTree>
    <p:extLst>
      <p:ext uri="{BB962C8B-B14F-4D97-AF65-F5344CB8AC3E}">
        <p14:creationId xmlns:p14="http://schemas.microsoft.com/office/powerpoint/2010/main" val="2586451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2FF17-3077-4779-57B2-F549A251F2E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C797FCC-1D4E-CC4B-8117-796ACD7B2219}"/>
              </a:ext>
            </a:extLst>
          </p:cNvPr>
          <p:cNvSpPr>
            <a:spLocks noGrp="1"/>
          </p:cNvSpPr>
          <p:nvPr>
            <p:ph type="title"/>
          </p:nvPr>
        </p:nvSpPr>
        <p:spPr>
          <a:xfrm>
            <a:off x="580997" y="626382"/>
            <a:ext cx="7390595" cy="708973"/>
          </a:xfrm>
        </p:spPr>
        <p:txBody>
          <a:bodyPr/>
          <a:lstStyle/>
          <a:p>
            <a:r>
              <a:rPr lang="nl-NL" dirty="0"/>
              <a:t>Wijziging huurtoeslag 1</a:t>
            </a:r>
          </a:p>
        </p:txBody>
      </p:sp>
      <p:sp>
        <p:nvSpPr>
          <p:cNvPr id="4" name="Tijdelijke aanduiding voor inhoud 3">
            <a:extLst>
              <a:ext uri="{FF2B5EF4-FFF2-40B4-BE49-F238E27FC236}">
                <a16:creationId xmlns:a16="http://schemas.microsoft.com/office/drawing/2014/main" id="{6687E7EB-5967-6829-5CD8-550C8C32ED61}"/>
              </a:ext>
            </a:extLst>
          </p:cNvPr>
          <p:cNvSpPr>
            <a:spLocks noGrp="1"/>
          </p:cNvSpPr>
          <p:nvPr>
            <p:ph sz="quarter" idx="11"/>
          </p:nvPr>
        </p:nvSpPr>
        <p:spPr>
          <a:xfrm>
            <a:off x="580997" y="1402896"/>
            <a:ext cx="10438679" cy="3212306"/>
          </a:xfrm>
        </p:spPr>
        <p:txBody>
          <a:bodyPr/>
          <a:lstStyle/>
          <a:p>
            <a:r>
              <a:rPr lang="nl-NL" dirty="0">
                <a:hlinkClick r:id="rId2"/>
              </a:rPr>
              <a:t>Wijzigingen huurtoeslag | Huurtoeslag | Home | Volkshuisvesting Nederland</a:t>
            </a:r>
            <a:endParaRPr lang="nl-NL" dirty="0"/>
          </a:p>
          <a:p>
            <a:pPr marL="342900" indent="-342900">
              <a:buFontTx/>
              <a:buChar char="-"/>
            </a:pPr>
            <a:r>
              <a:rPr lang="nl-NL" dirty="0"/>
              <a:t>Huurders met een lager inkomen en hogere huur kunnen huurtoeslag aanvragen( Huur &gt; € 900,07)</a:t>
            </a:r>
          </a:p>
          <a:p>
            <a:r>
              <a:rPr lang="nl-NL" i="1" dirty="0"/>
              <a:t>Dus:</a:t>
            </a:r>
          </a:p>
          <a:p>
            <a:r>
              <a:rPr lang="nl-NL" i="1" dirty="0"/>
              <a:t>Een alleenstaande huurder huurt een woning van €1.200 en heeft een inkomensdaling gehad naar € 30.000 per jaar. </a:t>
            </a:r>
          </a:p>
          <a:p>
            <a:r>
              <a:rPr lang="nl-NL" i="1" dirty="0"/>
              <a:t>Oude situatie: geen huurtoeslag mogelijk</a:t>
            </a:r>
          </a:p>
          <a:p>
            <a:r>
              <a:rPr lang="nl-NL" i="1" dirty="0"/>
              <a:t>Nieuwe situatie: wel huurtoeslag mogelijk tot het bedrag van € 900,07, daarboven volledig zelf betalen. Te ontvangen huurtoeslag betreft circa.  €330 per maand.</a:t>
            </a:r>
          </a:p>
        </p:txBody>
      </p:sp>
    </p:spTree>
    <p:extLst>
      <p:ext uri="{BB962C8B-B14F-4D97-AF65-F5344CB8AC3E}">
        <p14:creationId xmlns:p14="http://schemas.microsoft.com/office/powerpoint/2010/main" val="1165652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652B78-21CA-2097-2815-64959608FAD2}"/>
              </a:ext>
            </a:extLst>
          </p:cNvPr>
          <p:cNvSpPr>
            <a:spLocks noGrp="1"/>
          </p:cNvSpPr>
          <p:nvPr>
            <p:ph type="title"/>
          </p:nvPr>
        </p:nvSpPr>
        <p:spPr>
          <a:xfrm>
            <a:off x="659210" y="803028"/>
            <a:ext cx="7390595" cy="708973"/>
          </a:xfrm>
        </p:spPr>
        <p:txBody>
          <a:bodyPr/>
          <a:lstStyle/>
          <a:p>
            <a:r>
              <a:rPr lang="nl-NL" dirty="0"/>
              <a:t>Wijziging huurtoeslag 2</a:t>
            </a:r>
          </a:p>
        </p:txBody>
      </p:sp>
      <p:sp>
        <p:nvSpPr>
          <p:cNvPr id="4" name="Tijdelijke aanduiding voor inhoud 3">
            <a:extLst>
              <a:ext uri="{FF2B5EF4-FFF2-40B4-BE49-F238E27FC236}">
                <a16:creationId xmlns:a16="http://schemas.microsoft.com/office/drawing/2014/main" id="{A8FD95D7-9840-87B2-A510-F7F6C96BD70C}"/>
              </a:ext>
            </a:extLst>
          </p:cNvPr>
          <p:cNvSpPr>
            <a:spLocks noGrp="1"/>
          </p:cNvSpPr>
          <p:nvPr>
            <p:ph sz="quarter" idx="11"/>
          </p:nvPr>
        </p:nvSpPr>
        <p:spPr>
          <a:xfrm>
            <a:off x="659210" y="1701573"/>
            <a:ext cx="10433483" cy="3454855"/>
          </a:xfrm>
        </p:spPr>
        <p:txBody>
          <a:bodyPr/>
          <a:lstStyle/>
          <a:p>
            <a:pPr marL="342900" indent="-342900">
              <a:buFontTx/>
              <a:buChar char="-"/>
            </a:pPr>
            <a:r>
              <a:rPr lang="nl-NL" dirty="0"/>
              <a:t>Jongeren vanaf 21 jaar (</a:t>
            </a:r>
            <a:r>
              <a:rPr lang="nl-NL" dirty="0" err="1"/>
              <a:t>ipv</a:t>
            </a:r>
            <a:r>
              <a:rPr lang="nl-NL" dirty="0"/>
              <a:t> 23 jaar) hebben volledig recht op huurtoeslag</a:t>
            </a:r>
          </a:p>
          <a:p>
            <a:r>
              <a:rPr lang="nl-NL" i="1" dirty="0"/>
              <a:t>Dus:</a:t>
            </a:r>
          </a:p>
          <a:p>
            <a:r>
              <a:rPr lang="nl-NL" i="1" dirty="0"/>
              <a:t>Oude situatie: Jongeren tot 23 jaar met een lager inkomen kregen alleen bij woningen met een huur &lt; € 477,20 huurtoeslag. Konden bij een sociaal inkomen dus geen woning huren &gt; € 477,20. </a:t>
            </a:r>
          </a:p>
          <a:p>
            <a:r>
              <a:rPr lang="nl-NL" i="1" dirty="0"/>
              <a:t>Nieuwe situatie: Jongeren vanaf 21 jaar hebben dezelfde rechten op huurtoeslag dan oudere huurders en krijgen ook bij een woning &gt; €477,20 huurtoeslag. Meer huurwoningen die bereikbaar worden voor deze doelgroep. </a:t>
            </a:r>
            <a:endParaRPr lang="nl-NL" dirty="0"/>
          </a:p>
        </p:txBody>
      </p:sp>
    </p:spTree>
    <p:extLst>
      <p:ext uri="{BB962C8B-B14F-4D97-AF65-F5344CB8AC3E}">
        <p14:creationId xmlns:p14="http://schemas.microsoft.com/office/powerpoint/2010/main" val="1873728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A0118F-DBEB-D7C5-B468-EA126CFC9A1D}"/>
              </a:ext>
            </a:extLst>
          </p:cNvPr>
          <p:cNvSpPr>
            <a:spLocks noGrp="1"/>
          </p:cNvSpPr>
          <p:nvPr>
            <p:ph type="title"/>
          </p:nvPr>
        </p:nvSpPr>
        <p:spPr>
          <a:xfrm>
            <a:off x="560215" y="766660"/>
            <a:ext cx="7390595" cy="708973"/>
          </a:xfrm>
        </p:spPr>
        <p:txBody>
          <a:bodyPr/>
          <a:lstStyle/>
          <a:p>
            <a:r>
              <a:rPr lang="nl-NL" dirty="0"/>
              <a:t>Wijziging huurtoeslag 3</a:t>
            </a:r>
          </a:p>
        </p:txBody>
      </p:sp>
      <p:sp>
        <p:nvSpPr>
          <p:cNvPr id="4" name="Tijdelijke aanduiding voor inhoud 3">
            <a:extLst>
              <a:ext uri="{FF2B5EF4-FFF2-40B4-BE49-F238E27FC236}">
                <a16:creationId xmlns:a16="http://schemas.microsoft.com/office/drawing/2014/main" id="{C1F92CF6-11D5-C367-E324-5A1F7DDB55A2}"/>
              </a:ext>
            </a:extLst>
          </p:cNvPr>
          <p:cNvSpPr>
            <a:spLocks noGrp="1"/>
          </p:cNvSpPr>
          <p:nvPr>
            <p:ph sz="quarter" idx="11"/>
          </p:nvPr>
        </p:nvSpPr>
        <p:spPr>
          <a:xfrm>
            <a:off x="560215" y="1584737"/>
            <a:ext cx="10902156" cy="4192609"/>
          </a:xfrm>
        </p:spPr>
        <p:txBody>
          <a:bodyPr/>
          <a:lstStyle/>
          <a:p>
            <a:pPr marL="342900" indent="-342900">
              <a:buFontTx/>
              <a:buChar char="-"/>
            </a:pPr>
            <a:r>
              <a:rPr lang="nl-NL" sz="2200" dirty="0"/>
              <a:t>Jongeren tot 21 jaar kunnen ook bij huur boven de € 477,20 huurtoeslag aanvragen</a:t>
            </a:r>
          </a:p>
          <a:p>
            <a:endParaRPr lang="nl-NL" sz="2200" i="1" dirty="0"/>
          </a:p>
          <a:p>
            <a:r>
              <a:rPr lang="nl-NL" sz="2200" i="1" dirty="0"/>
              <a:t>Dus:</a:t>
            </a:r>
          </a:p>
          <a:p>
            <a:r>
              <a:rPr lang="nl-NL" sz="2000" i="1" dirty="0"/>
              <a:t>Oude situatie: Een jongere met een laag inkomen kreeg alleen huurtoeslag bij een woning tot € 477,20 (huurtoeslag ca. € 228 per maand). Bij een woning van  €500 krijgt hij € 0 huurtoeslag, wanneer hij 23 wordt krijgt hij bij deze woning €243 per maand huurtoeslag.</a:t>
            </a:r>
          </a:p>
          <a:p>
            <a:r>
              <a:rPr lang="nl-NL" sz="2000" i="1" dirty="0"/>
              <a:t>Nieuwe situatie: Bij een woning onder de  €477,20 blijft hetzelfde. Boven  €477,20 krijgt hij nu </a:t>
            </a:r>
            <a:r>
              <a:rPr lang="nl-NL" sz="2000" dirty="0"/>
              <a:t>ook €228 per maand. Wanneer hij 21 wordt krijgt hij € 243 per maand </a:t>
            </a:r>
          </a:p>
        </p:txBody>
      </p:sp>
    </p:spTree>
    <p:extLst>
      <p:ext uri="{BB962C8B-B14F-4D97-AF65-F5344CB8AC3E}">
        <p14:creationId xmlns:p14="http://schemas.microsoft.com/office/powerpoint/2010/main" val="2983410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D0C392-EFE6-A579-509B-A97EBE6646D9}"/>
              </a:ext>
            </a:extLst>
          </p:cNvPr>
          <p:cNvSpPr>
            <a:spLocks noGrp="1"/>
          </p:cNvSpPr>
          <p:nvPr>
            <p:ph type="title"/>
          </p:nvPr>
        </p:nvSpPr>
        <p:spPr>
          <a:xfrm>
            <a:off x="549824" y="621187"/>
            <a:ext cx="7390595" cy="708973"/>
          </a:xfrm>
        </p:spPr>
        <p:txBody>
          <a:bodyPr/>
          <a:lstStyle/>
          <a:p>
            <a:r>
              <a:rPr lang="nl-NL" dirty="0"/>
              <a:t>Wijziging huurtoeslag 4</a:t>
            </a:r>
          </a:p>
        </p:txBody>
      </p:sp>
      <p:sp>
        <p:nvSpPr>
          <p:cNvPr id="4" name="Tijdelijke aanduiding voor inhoud 3">
            <a:extLst>
              <a:ext uri="{FF2B5EF4-FFF2-40B4-BE49-F238E27FC236}">
                <a16:creationId xmlns:a16="http://schemas.microsoft.com/office/drawing/2014/main" id="{4E1E30C5-BA4C-5528-E411-772F144ED6F5}"/>
              </a:ext>
            </a:extLst>
          </p:cNvPr>
          <p:cNvSpPr>
            <a:spLocks noGrp="1"/>
          </p:cNvSpPr>
          <p:nvPr>
            <p:ph sz="quarter" idx="11"/>
          </p:nvPr>
        </p:nvSpPr>
        <p:spPr>
          <a:xfrm>
            <a:off x="630634" y="1376918"/>
            <a:ext cx="11028363" cy="4332887"/>
          </a:xfrm>
        </p:spPr>
        <p:txBody>
          <a:bodyPr/>
          <a:lstStyle/>
          <a:p>
            <a:pPr marL="342900" indent="-342900">
              <a:buFontTx/>
              <a:buChar char="-"/>
            </a:pPr>
            <a:r>
              <a:rPr lang="nl-NL"/>
              <a:t>Huurtoeslag voor servicekosten vervalt</a:t>
            </a:r>
          </a:p>
          <a:p>
            <a:r>
              <a:rPr lang="nl-NL"/>
              <a:t>Tot nu toe waren er een aantal posten die tot een bedrag van €12 per onderdeel meetelde in de huur voor de huurtoeslag:</a:t>
            </a:r>
          </a:p>
          <a:p>
            <a:pPr marL="342900" indent="-342900">
              <a:buFontTx/>
              <a:buChar char="-"/>
            </a:pPr>
            <a:r>
              <a:rPr lang="nl-NL"/>
              <a:t>Huismeesterkosten</a:t>
            </a:r>
          </a:p>
          <a:p>
            <a:pPr marL="342900" indent="-342900">
              <a:buFontTx/>
              <a:buChar char="-"/>
            </a:pPr>
            <a:r>
              <a:rPr lang="nl-NL"/>
              <a:t>Schoonmaken </a:t>
            </a:r>
          </a:p>
          <a:p>
            <a:pPr marL="342900" indent="-342900">
              <a:buFontTx/>
              <a:buChar char="-"/>
            </a:pPr>
            <a:r>
              <a:rPr lang="nl-NL"/>
              <a:t>Elektra gemeenschappelijke ruimte</a:t>
            </a:r>
          </a:p>
          <a:p>
            <a:r>
              <a:rPr lang="nl-NL"/>
              <a:t>Dit vervalt per januari 2026, alleen huurtoeslag over netto huur</a:t>
            </a:r>
          </a:p>
        </p:txBody>
      </p:sp>
    </p:spTree>
    <p:extLst>
      <p:ext uri="{BB962C8B-B14F-4D97-AF65-F5344CB8AC3E}">
        <p14:creationId xmlns:p14="http://schemas.microsoft.com/office/powerpoint/2010/main" val="3780958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A2341E-1F9A-847F-7C80-98D40E289BEF}"/>
              </a:ext>
            </a:extLst>
          </p:cNvPr>
          <p:cNvSpPr>
            <a:spLocks noGrp="1"/>
          </p:cNvSpPr>
          <p:nvPr>
            <p:ph type="title"/>
          </p:nvPr>
        </p:nvSpPr>
        <p:spPr/>
        <p:txBody>
          <a:bodyPr/>
          <a:lstStyle/>
          <a:p>
            <a:r>
              <a:rPr lang="nl-NL"/>
              <a:t>Wijziging </a:t>
            </a:r>
            <a:r>
              <a:rPr lang="nl-NL" dirty="0"/>
              <a:t>huurtoeslag 5</a:t>
            </a:r>
          </a:p>
        </p:txBody>
      </p:sp>
      <p:sp>
        <p:nvSpPr>
          <p:cNvPr id="3" name="Tijdelijke aanduiding voor afbeelding 2">
            <a:extLst>
              <a:ext uri="{FF2B5EF4-FFF2-40B4-BE49-F238E27FC236}">
                <a16:creationId xmlns:a16="http://schemas.microsoft.com/office/drawing/2014/main" id="{AD3BA45A-FADF-09FF-D8D2-A55958622134}"/>
              </a:ext>
            </a:extLst>
          </p:cNvPr>
          <p:cNvSpPr>
            <a:spLocks noGrp="1"/>
          </p:cNvSpPr>
          <p:nvPr>
            <p:ph type="pic" sz="quarter" idx="10"/>
          </p:nvPr>
        </p:nvSpPr>
        <p:spPr/>
        <p:txBody>
          <a:bodyPr/>
          <a:lstStyle/>
          <a:p>
            <a:endParaRPr lang="nl-NL"/>
          </a:p>
        </p:txBody>
      </p:sp>
      <p:sp>
        <p:nvSpPr>
          <p:cNvPr id="4" name="Tijdelijke aanduiding voor inhoud 3">
            <a:extLst>
              <a:ext uri="{FF2B5EF4-FFF2-40B4-BE49-F238E27FC236}">
                <a16:creationId xmlns:a16="http://schemas.microsoft.com/office/drawing/2014/main" id="{D6ED3B81-F119-FAD9-BF7F-C5E26BFC7036}"/>
              </a:ext>
            </a:extLst>
          </p:cNvPr>
          <p:cNvSpPr>
            <a:spLocks noGrp="1"/>
          </p:cNvSpPr>
          <p:nvPr>
            <p:ph sz="quarter" idx="11"/>
          </p:nvPr>
        </p:nvSpPr>
        <p:spPr/>
        <p:txBody>
          <a:bodyPr/>
          <a:lstStyle/>
          <a:p>
            <a:r>
              <a:rPr lang="nl-NL"/>
              <a:t>Eigen bijdrage wordt € 7,58 minder per maand</a:t>
            </a:r>
          </a:p>
        </p:txBody>
      </p:sp>
    </p:spTree>
    <p:extLst>
      <p:ext uri="{BB962C8B-B14F-4D97-AF65-F5344CB8AC3E}">
        <p14:creationId xmlns:p14="http://schemas.microsoft.com/office/powerpoint/2010/main" val="3470586647"/>
      </p:ext>
    </p:extLst>
  </p:cSld>
  <p:clrMapOvr>
    <a:masterClrMapping/>
  </p:clrMapOvr>
</p:sld>
</file>

<file path=ppt/theme/theme1.xml><?xml version="1.0" encoding="utf-8"?>
<a:theme xmlns:a="http://schemas.openxmlformats.org/drawingml/2006/main" name="Geel">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i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solidFill>
          <a:schemeClr val="bg1"/>
        </a:solidFill>
      </a:spPr>
      <a:bodyPr/>
      <a:lstStyle>
        <a:defPPr marL="548640" marR="0" indent="-548640" algn="l" defTabSz="1828709" rtl="0" eaLnBrk="1" fontAlgn="auto" latinLnBrk="0" hangingPunct="1">
          <a:lnSpc>
            <a:spcPts val="7000"/>
          </a:lnSpc>
          <a:spcBef>
            <a:spcPct val="0"/>
          </a:spcBef>
          <a:spcAft>
            <a:spcPts val="0"/>
          </a:spcAft>
          <a:buClrTx/>
          <a:buSzPct val="90000"/>
          <a:buFont typeface="System Font Regular"/>
          <a:buChar char="●"/>
          <a:tabLst/>
          <a:defRPr sz="5000" b="0"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358</Words>
  <Application>Microsoft Office PowerPoint</Application>
  <PresentationFormat>Breedbeeld</PresentationFormat>
  <Paragraphs>30</Paragraphs>
  <Slides>6</Slides>
  <Notes>1</Notes>
  <HiddenSlides>0</HiddenSlides>
  <MMClips>0</MMClips>
  <ScaleCrop>false</ScaleCrop>
  <HeadingPairs>
    <vt:vector size="6" baseType="variant">
      <vt:variant>
        <vt:lpstr>Gebruikte lettertypen</vt:lpstr>
      </vt:variant>
      <vt:variant>
        <vt:i4>3</vt:i4>
      </vt:variant>
      <vt:variant>
        <vt:lpstr>Thema</vt:lpstr>
      </vt:variant>
      <vt:variant>
        <vt:i4>2</vt:i4>
      </vt:variant>
      <vt:variant>
        <vt:lpstr>Diatitels</vt:lpstr>
      </vt:variant>
      <vt:variant>
        <vt:i4>6</vt:i4>
      </vt:variant>
    </vt:vector>
  </HeadingPairs>
  <TitlesOfParts>
    <vt:vector size="11" baseType="lpstr">
      <vt:lpstr>Aptos</vt:lpstr>
      <vt:lpstr>Arial</vt:lpstr>
      <vt:lpstr>Calibri</vt:lpstr>
      <vt:lpstr>Geel</vt:lpstr>
      <vt:lpstr>Wit</vt:lpstr>
      <vt:lpstr>5 wijzigingen huurtoeslag per januari 2026</vt:lpstr>
      <vt:lpstr>Wijziging huurtoeslag 1</vt:lpstr>
      <vt:lpstr>Wijziging huurtoeslag 2</vt:lpstr>
      <vt:lpstr>Wijziging huurtoeslag 3</vt:lpstr>
      <vt:lpstr>Wijziging huurtoeslag 4</vt:lpstr>
      <vt:lpstr>Wijziging huurtoeslag 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Lianne van Stratum</dc:creator>
  <cp:lastModifiedBy>Lianne van Stratum</cp:lastModifiedBy>
  <cp:revision>2</cp:revision>
  <dcterms:created xsi:type="dcterms:W3CDTF">2025-12-01T11:39:46Z</dcterms:created>
  <dcterms:modified xsi:type="dcterms:W3CDTF">2025-12-02T11:58:10Z</dcterms:modified>
</cp:coreProperties>
</file>